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5" r:id="rId5"/>
    <p:sldId id="295" r:id="rId6"/>
    <p:sldId id="271" r:id="rId7"/>
    <p:sldId id="263" r:id="rId8"/>
    <p:sldId id="266" r:id="rId9"/>
    <p:sldId id="296" r:id="rId10"/>
    <p:sldId id="268" r:id="rId11"/>
    <p:sldId id="273" r:id="rId12"/>
    <p:sldId id="274" r:id="rId13"/>
    <p:sldId id="297" r:id="rId14"/>
    <p:sldId id="276" r:id="rId15"/>
    <p:sldId id="277" r:id="rId16"/>
    <p:sldId id="278" r:id="rId17"/>
    <p:sldId id="298" r:id="rId18"/>
    <p:sldId id="280" r:id="rId19"/>
    <p:sldId id="281" r:id="rId20"/>
    <p:sldId id="282" r:id="rId21"/>
    <p:sldId id="299" r:id="rId22"/>
    <p:sldId id="284" r:id="rId23"/>
    <p:sldId id="285" r:id="rId24"/>
    <p:sldId id="286" r:id="rId25"/>
    <p:sldId id="300" r:id="rId26"/>
    <p:sldId id="288" r:id="rId27"/>
    <p:sldId id="289" r:id="rId28"/>
    <p:sldId id="290" r:id="rId29"/>
    <p:sldId id="301" r:id="rId30"/>
    <p:sldId id="292" r:id="rId31"/>
    <p:sldId id="293" r:id="rId32"/>
    <p:sldId id="260" r:id="rId33"/>
    <p:sldId id="302" r:id="rId34"/>
    <p:sldId id="262" r:id="rId35"/>
    <p:sldId id="269" r:id="rId36"/>
    <p:sldId id="294" r:id="rId3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3732"/>
    <a:srgbClr val="FF2D2D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43" d="100"/>
          <a:sy n="43" d="100"/>
        </p:scale>
        <p:origin x="1330" y="100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EECAD5-1FC1-4693-9AB5-0C99D34367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8EA06A3-E3FF-44D1-8D47-0EE2B79404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1C6EBCA-9F6E-443A-AACF-32220E9E8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DBCB0-D5A1-4276-A508-32C415DB6686}" type="datetimeFigureOut">
              <a:rPr lang="ru-RU" smtClean="0"/>
              <a:t>08.03.2024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28C978-EF54-454B-A7EA-0D6EFD201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4E494A-EA89-4DDD-B111-A22618A01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42852-2F35-4245-AA75-6BEE4DABEA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53166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780384-BFC8-4978-9082-352CF5684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218D21F-58DD-420E-8121-3684CB7040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38B9321-A383-49E7-9212-F1EB0ACF9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DBCB0-D5A1-4276-A508-32C415DB6686}" type="datetimeFigureOut">
              <a:rPr lang="ru-RU" smtClean="0"/>
              <a:t>08.03.2024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4BBDC7E-6B0A-4099-97FD-FA8DBFD34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A9587B-9992-47C9-89CB-8CBD69C32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42852-2F35-4245-AA75-6BEE4DABEA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663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9EE19C4-A03A-4E66-9D9D-FB74708E64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AF84379-5D05-4576-9540-CC410970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B2C78A-08D1-4D6C-8D29-87F1B1527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DBCB0-D5A1-4276-A508-32C415DB6686}" type="datetimeFigureOut">
              <a:rPr lang="ru-RU" smtClean="0"/>
              <a:t>08.03.2024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E09EE0-FAA1-4738-83C8-026CAE0D7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A479BC4-E726-40D2-8B8B-C47E2DBBA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42852-2F35-4245-AA75-6BEE4DABEA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7066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096EFB-71EF-4035-9DCB-34C73045E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71CF9F3-6639-465C-B433-4B6CADD69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7D3E8C8-3DEC-4178-BB87-59CC08DC3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DBCB0-D5A1-4276-A508-32C415DB6686}" type="datetimeFigureOut">
              <a:rPr lang="ru-RU" smtClean="0"/>
              <a:t>08.03.2024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F6BF38A-BDD4-409C-ADBC-EFE9E05EB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85ACBF-5916-4EDB-8D4A-99D65B719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42852-2F35-4245-AA75-6BEE4DABEA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27391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85EA17-5AC3-47A4-A355-CBC165796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0F9BEB7-8A2B-4D0A-8545-63EC130F3D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AC34E1-1E44-4CB6-836D-EE7430A43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DBCB0-D5A1-4276-A508-32C415DB6686}" type="datetimeFigureOut">
              <a:rPr lang="ru-RU" smtClean="0"/>
              <a:t>08.03.2024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601F79-9C0C-45BF-90E6-4DA201AEE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878D458-D96B-43C5-A0FC-3E2AB1C2E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42852-2F35-4245-AA75-6BEE4DABEA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40741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C4BB96-0CC7-44DB-8671-79E184B99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55A7AE7-ADF1-4C5F-8CDB-C8F12ED8D2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EF1F9F1-DD0C-4D14-A92E-F5F836100A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BE4F2BC-8C8A-404A-AA7C-A855A2DE6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DBCB0-D5A1-4276-A508-32C415DB6686}" type="datetimeFigureOut">
              <a:rPr lang="ru-RU" smtClean="0"/>
              <a:t>08.03.2024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790821F-99DD-47B1-A2A9-3A4AA4AE8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66BA403-C97B-4CC8-AB98-1A18BC8E1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42852-2F35-4245-AA75-6BEE4DABEA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66037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4891BC-3FC2-4C20-B9E9-1A74540C0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1CACCC0-9DBD-4834-8B52-5B02C7D5B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16ADB27-6AAC-4448-BBB1-25AAA38153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D7FCCF1-2F2C-49FF-AC32-AFC46BEF59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6657408-C203-440E-BAA3-1A7CD93083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2A092B3-5510-4D2A-9C9C-F8CD4D66E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DBCB0-D5A1-4276-A508-32C415DB6686}" type="datetimeFigureOut">
              <a:rPr lang="ru-RU" smtClean="0"/>
              <a:t>08.03.2024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03850E9-5C9C-497E-A462-D31E39E7E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80D1256-D287-4BD7-A892-D2C808034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42852-2F35-4245-AA75-6BEE4DABEA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9028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6F1176-06F1-41AF-A2FD-D88805797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A85E3AD-8228-4821-B734-377599D81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DBCB0-D5A1-4276-A508-32C415DB6686}" type="datetimeFigureOut">
              <a:rPr lang="ru-RU" smtClean="0"/>
              <a:t>08.03.2024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A0E5533-39A8-4A8E-8391-7E8F1E682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B26759D-16BE-48CC-B60D-D5115353D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42852-2F35-4245-AA75-6BEE4DABEA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1316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7E5730F-47B1-4775-A37F-694D4E351D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DBCB0-D5A1-4276-A508-32C415DB6686}" type="datetimeFigureOut">
              <a:rPr lang="ru-RU" smtClean="0"/>
              <a:t>08.03.2024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DF18E70-6399-413C-A615-E0FBAE900D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34F609C-A162-47A1-9FD3-765C0DBDF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42852-2F35-4245-AA75-6BEE4DABEA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9574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61CC4B-8A3A-4334-9057-4109EA323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FC6FE49-9C75-43C1-B314-98987DC138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32EFE7D-43C2-4F8D-AB74-B01D14D940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84EC414-86FE-4FE6-9B47-D7934FC66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DBCB0-D5A1-4276-A508-32C415DB6686}" type="datetimeFigureOut">
              <a:rPr lang="ru-RU" smtClean="0"/>
              <a:t>08.03.2024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73261B-BEA3-45DE-8E4A-FC07CC039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3B91C43-7E18-44B7-91A7-35A585237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42852-2F35-4245-AA75-6BEE4DABEA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5042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D8A21A-1013-446A-9560-5BEAA3E75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76BEBFE-FC40-4B8F-9934-FF656CF83E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161EB69-2DEC-41BF-B072-3D2E2268F5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4F2539E-2455-4583-8C54-DA7B1D775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DBCB0-D5A1-4276-A508-32C415DB6686}" type="datetimeFigureOut">
              <a:rPr lang="ru-RU" smtClean="0"/>
              <a:t>08.03.2024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5BAADB4-028E-4B45-92B4-EF7FB935B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75EEE9D-17C8-4F4C-A0F0-0EF27B6B6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42852-2F35-4245-AA75-6BEE4DABEA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515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1E3113-20DA-43CE-93C3-EF96F61D5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BDAE499-4B7C-4B25-8260-88EBAE5B39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8ACFF9F-65F1-4C04-8974-D8B400ED46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ADBCB0-D5A1-4276-A508-32C415DB6686}" type="datetimeFigureOut">
              <a:rPr lang="ru-RU" smtClean="0"/>
              <a:t>08.03.2024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7070548-F627-4CD7-AA54-1324D64770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F6D32AC-1D54-4689-8D30-C4819E914A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042852-2F35-4245-AA75-6BEE4DABEA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1661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37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CE64C5A-4297-4430-94D3-C0CADC8CA7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0061" y="-2998381"/>
            <a:ext cx="13163992" cy="13163992"/>
          </a:xfrm>
          <a:prstGeom prst="ellipse">
            <a:avLst/>
          </a:prstGeom>
        </p:spPr>
      </p:pic>
      <p:pic>
        <p:nvPicPr>
          <p:cNvPr id="2" name="Масленица 2018 - 5.2. Фон под ведущую">
            <a:hlinkClick r:id="" action="ppaction://media"/>
            <a:extLst>
              <a:ext uri="{FF2B5EF4-FFF2-40B4-BE49-F238E27FC236}">
                <a16:creationId xmlns:a16="http://schemas.microsoft.com/office/drawing/2014/main" id="{44D21585-48EE-4F8F-A7E3-1973327B26B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4568.3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04300" y="1293813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982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37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Часть круга 7">
            <a:extLst>
              <a:ext uri="{FF2B5EF4-FFF2-40B4-BE49-F238E27FC236}">
                <a16:creationId xmlns:a16="http://schemas.microsoft.com/office/drawing/2014/main" id="{BBF85BF1-36E7-4971-AAB7-1F378D3DDA33}"/>
              </a:ext>
            </a:extLst>
          </p:cNvPr>
          <p:cNvSpPr/>
          <p:nvPr/>
        </p:nvSpPr>
        <p:spPr>
          <a:xfrm flipV="1">
            <a:off x="-2059173" y="323262"/>
            <a:ext cx="16310344" cy="15395942"/>
          </a:xfrm>
          <a:prstGeom prst="pie">
            <a:avLst>
              <a:gd name="adj1" fmla="val 0"/>
              <a:gd name="adj2" fmla="val 107877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" name="Заголовок 8">
            <a:extLst>
              <a:ext uri="{FF2B5EF4-FFF2-40B4-BE49-F238E27FC236}">
                <a16:creationId xmlns:a16="http://schemas.microsoft.com/office/drawing/2014/main" id="{9EF103E1-A7B1-4D9C-A01B-4B24EDE32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1857" y="3585084"/>
            <a:ext cx="9748283" cy="1325563"/>
          </a:xfrm>
        </p:spPr>
        <p:txBody>
          <a:bodyPr>
            <a:noAutofit/>
          </a:bodyPr>
          <a:lstStyle/>
          <a:p>
            <a:pPr algn="ctr"/>
            <a:r>
              <a:rPr lang="ru-RU" sz="9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Тесто</a:t>
            </a:r>
          </a:p>
        </p:txBody>
      </p:sp>
      <p:pic>
        <p:nvPicPr>
          <p:cNvPr id="2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DD0BD407-3B35-479F-8AB4-A2CC0C13E9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924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37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Часть круга 7">
            <a:extLst>
              <a:ext uri="{FF2B5EF4-FFF2-40B4-BE49-F238E27FC236}">
                <a16:creationId xmlns:a16="http://schemas.microsoft.com/office/drawing/2014/main" id="{BBF85BF1-36E7-4971-AAB7-1F378D3DDA33}"/>
              </a:ext>
            </a:extLst>
          </p:cNvPr>
          <p:cNvSpPr/>
          <p:nvPr/>
        </p:nvSpPr>
        <p:spPr>
          <a:xfrm flipV="1">
            <a:off x="-2059173" y="323262"/>
            <a:ext cx="16310344" cy="15395942"/>
          </a:xfrm>
          <a:prstGeom prst="pie">
            <a:avLst>
              <a:gd name="adj1" fmla="val 0"/>
              <a:gd name="adj2" fmla="val 107877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E60E7F1-8C5B-4CB8-B3CF-84EDF01EC7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4" t="1" b="33134"/>
          <a:stretch/>
        </p:blipFill>
        <p:spPr bwMode="auto">
          <a:xfrm>
            <a:off x="629039" y="589153"/>
            <a:ext cx="10933920" cy="60820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316902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37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Часть круга 7">
            <a:extLst>
              <a:ext uri="{FF2B5EF4-FFF2-40B4-BE49-F238E27FC236}">
                <a16:creationId xmlns:a16="http://schemas.microsoft.com/office/drawing/2014/main" id="{BBF85BF1-36E7-4971-AAB7-1F378D3DDA33}"/>
              </a:ext>
            </a:extLst>
          </p:cNvPr>
          <p:cNvSpPr/>
          <p:nvPr/>
        </p:nvSpPr>
        <p:spPr>
          <a:xfrm flipV="1">
            <a:off x="-2059173" y="-754911"/>
            <a:ext cx="16310344" cy="15395942"/>
          </a:xfrm>
          <a:prstGeom prst="pie">
            <a:avLst>
              <a:gd name="adj1" fmla="val 0"/>
              <a:gd name="adj2" fmla="val 107877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" name="Заголовок 8">
            <a:extLst>
              <a:ext uri="{FF2B5EF4-FFF2-40B4-BE49-F238E27FC236}">
                <a16:creationId xmlns:a16="http://schemas.microsoft.com/office/drawing/2014/main" id="{EB965B8E-2CEF-46C4-A9F9-445C567CE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237" y="2766218"/>
            <a:ext cx="9748283" cy="1325563"/>
          </a:xfrm>
        </p:spPr>
        <p:txBody>
          <a:bodyPr>
            <a:no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Segoe Script" panose="030B0504020000000003" pitchFamily="66" charset="0"/>
              </a:rPr>
              <a:t>Без нее блины не спечь.</a:t>
            </a:r>
            <a:br>
              <a:rPr lang="ru-RU" b="1" dirty="0">
                <a:solidFill>
                  <a:srgbClr val="C00000"/>
                </a:solidFill>
                <a:latin typeface="Segoe Script" panose="030B0504020000000003" pitchFamily="66" charset="0"/>
              </a:rPr>
            </a:br>
            <a:r>
              <a:rPr lang="ru-RU" b="1" dirty="0">
                <a:solidFill>
                  <a:srgbClr val="C00000"/>
                </a:solidFill>
                <a:latin typeface="Segoe Script" panose="030B0504020000000003" pitchFamily="66" charset="0"/>
              </a:rPr>
              <a:t>Ну-ка, ставь ее на печь.</a:t>
            </a:r>
            <a:br>
              <a:rPr lang="ru-RU" b="1" dirty="0">
                <a:solidFill>
                  <a:srgbClr val="C00000"/>
                </a:solidFill>
                <a:latin typeface="Segoe Script" panose="030B0504020000000003" pitchFamily="66" charset="0"/>
              </a:rPr>
            </a:br>
            <a:r>
              <a:rPr lang="ru-RU" b="1" dirty="0">
                <a:solidFill>
                  <a:srgbClr val="C00000"/>
                </a:solidFill>
                <a:latin typeface="Segoe Script" panose="030B0504020000000003" pitchFamily="66" charset="0"/>
              </a:rPr>
              <a:t>Тяжела, черна, тверда</a:t>
            </a:r>
            <a:br>
              <a:rPr lang="ru-RU" b="1" dirty="0">
                <a:solidFill>
                  <a:srgbClr val="C00000"/>
                </a:solidFill>
                <a:latin typeface="Segoe Script" panose="030B0504020000000003" pitchFamily="66" charset="0"/>
              </a:rPr>
            </a:br>
            <a:r>
              <a:rPr lang="ru-RU" b="1" dirty="0">
                <a:solidFill>
                  <a:srgbClr val="C00000"/>
                </a:solidFill>
                <a:latin typeface="Segoe Script" panose="030B0504020000000003" pitchFamily="66" charset="0"/>
              </a:rPr>
              <a:t>Мамина …</a:t>
            </a:r>
          </a:p>
        </p:txBody>
      </p:sp>
      <p:pic>
        <p:nvPicPr>
          <p:cNvPr id="2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983C80C3-10DB-4D73-88C8-1BE42CC5F7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525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9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37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Часть круга 7">
            <a:extLst>
              <a:ext uri="{FF2B5EF4-FFF2-40B4-BE49-F238E27FC236}">
                <a16:creationId xmlns:a16="http://schemas.microsoft.com/office/drawing/2014/main" id="{BBF85BF1-36E7-4971-AAB7-1F378D3DDA33}"/>
              </a:ext>
            </a:extLst>
          </p:cNvPr>
          <p:cNvSpPr/>
          <p:nvPr/>
        </p:nvSpPr>
        <p:spPr>
          <a:xfrm flipV="1">
            <a:off x="-2059173" y="-754911"/>
            <a:ext cx="16310344" cy="15395942"/>
          </a:xfrm>
          <a:prstGeom prst="pie">
            <a:avLst>
              <a:gd name="adj1" fmla="val 0"/>
              <a:gd name="adj2" fmla="val 107877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7E0B746-A97D-49C6-9820-9AB8989DB31A}"/>
              </a:ext>
            </a:extLst>
          </p:cNvPr>
          <p:cNvSpPr/>
          <p:nvPr/>
        </p:nvSpPr>
        <p:spPr>
          <a:xfrm>
            <a:off x="4213950" y="2268088"/>
            <a:ext cx="3764097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1</a:t>
            </a:r>
            <a:endParaRPr lang="ru-RU" sz="20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8977D82-4486-47E4-9DD0-C42A4C597950}"/>
              </a:ext>
            </a:extLst>
          </p:cNvPr>
          <p:cNvSpPr/>
          <p:nvPr/>
        </p:nvSpPr>
        <p:spPr>
          <a:xfrm>
            <a:off x="4213949" y="2214334"/>
            <a:ext cx="3764097" cy="3170099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2</a:t>
            </a:r>
            <a:endParaRPr lang="ru-RU" sz="20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611607B-4BC5-4BF1-8021-91BB9F8AAFD6}"/>
              </a:ext>
            </a:extLst>
          </p:cNvPr>
          <p:cNvSpPr/>
          <p:nvPr/>
        </p:nvSpPr>
        <p:spPr>
          <a:xfrm>
            <a:off x="4213948" y="2214334"/>
            <a:ext cx="3764097" cy="3170099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253605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 animBg="1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37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Часть круга 7">
            <a:extLst>
              <a:ext uri="{FF2B5EF4-FFF2-40B4-BE49-F238E27FC236}">
                <a16:creationId xmlns:a16="http://schemas.microsoft.com/office/drawing/2014/main" id="{BBF85BF1-36E7-4971-AAB7-1F378D3DDA33}"/>
              </a:ext>
            </a:extLst>
          </p:cNvPr>
          <p:cNvSpPr/>
          <p:nvPr/>
        </p:nvSpPr>
        <p:spPr>
          <a:xfrm flipV="1">
            <a:off x="-2059173" y="323262"/>
            <a:ext cx="16310344" cy="15395942"/>
          </a:xfrm>
          <a:prstGeom prst="pie">
            <a:avLst>
              <a:gd name="adj1" fmla="val 0"/>
              <a:gd name="adj2" fmla="val 107877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" name="Заголовок 8">
            <a:extLst>
              <a:ext uri="{FF2B5EF4-FFF2-40B4-BE49-F238E27FC236}">
                <a16:creationId xmlns:a16="http://schemas.microsoft.com/office/drawing/2014/main" id="{9EF103E1-A7B1-4D9C-A01B-4B24EDE32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1857" y="3585084"/>
            <a:ext cx="9748283" cy="1325563"/>
          </a:xfrm>
        </p:spPr>
        <p:txBody>
          <a:bodyPr>
            <a:noAutofit/>
          </a:bodyPr>
          <a:lstStyle/>
          <a:p>
            <a:pPr algn="ctr"/>
            <a:r>
              <a:rPr lang="ru-RU" sz="9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Сковорода</a:t>
            </a:r>
          </a:p>
        </p:txBody>
      </p:sp>
      <p:pic>
        <p:nvPicPr>
          <p:cNvPr id="2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78A41A69-9771-4765-B7EF-1D0D33010A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12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37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Часть круга 7">
            <a:extLst>
              <a:ext uri="{FF2B5EF4-FFF2-40B4-BE49-F238E27FC236}">
                <a16:creationId xmlns:a16="http://schemas.microsoft.com/office/drawing/2014/main" id="{BBF85BF1-36E7-4971-AAB7-1F378D3DDA33}"/>
              </a:ext>
            </a:extLst>
          </p:cNvPr>
          <p:cNvSpPr/>
          <p:nvPr/>
        </p:nvSpPr>
        <p:spPr>
          <a:xfrm flipV="1">
            <a:off x="-2059173" y="323262"/>
            <a:ext cx="16310344" cy="15395942"/>
          </a:xfrm>
          <a:prstGeom prst="pie">
            <a:avLst>
              <a:gd name="adj1" fmla="val 0"/>
              <a:gd name="adj2" fmla="val 107877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01B00EF6-84C4-4278-A3B3-0F651AEC15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24" y="122830"/>
            <a:ext cx="1049655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051884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37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Часть круга 7">
            <a:extLst>
              <a:ext uri="{FF2B5EF4-FFF2-40B4-BE49-F238E27FC236}">
                <a16:creationId xmlns:a16="http://schemas.microsoft.com/office/drawing/2014/main" id="{BBF85BF1-36E7-4971-AAB7-1F378D3DDA33}"/>
              </a:ext>
            </a:extLst>
          </p:cNvPr>
          <p:cNvSpPr/>
          <p:nvPr/>
        </p:nvSpPr>
        <p:spPr>
          <a:xfrm flipV="1">
            <a:off x="-2059173" y="-754911"/>
            <a:ext cx="16310344" cy="15395942"/>
          </a:xfrm>
          <a:prstGeom prst="pie">
            <a:avLst>
              <a:gd name="adj1" fmla="val 0"/>
              <a:gd name="adj2" fmla="val 107877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" name="Заголовок 8">
            <a:extLst>
              <a:ext uri="{FF2B5EF4-FFF2-40B4-BE49-F238E27FC236}">
                <a16:creationId xmlns:a16="http://schemas.microsoft.com/office/drawing/2014/main" id="{EB965B8E-2CEF-46C4-A9F9-445C567CE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237" y="2766218"/>
            <a:ext cx="9748283" cy="1325563"/>
          </a:xfrm>
        </p:spPr>
        <p:txBody>
          <a:bodyPr>
            <a:no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Segoe Script" panose="030B0504020000000003" pitchFamily="66" charset="0"/>
              </a:rPr>
              <a:t>Нынче песни, пляски, шутки,</a:t>
            </a:r>
            <a:br>
              <a:rPr lang="ru-RU" b="1" dirty="0">
                <a:solidFill>
                  <a:srgbClr val="C00000"/>
                </a:solidFill>
                <a:latin typeface="Segoe Script" panose="030B0504020000000003" pitchFamily="66" charset="0"/>
              </a:rPr>
            </a:br>
            <a:r>
              <a:rPr lang="ru-RU" b="1" dirty="0">
                <a:solidFill>
                  <a:srgbClr val="C00000"/>
                </a:solidFill>
                <a:latin typeface="Segoe Script" panose="030B0504020000000003" pitchFamily="66" charset="0"/>
              </a:rPr>
              <a:t>Бубенцы, гармошки, дудки.</a:t>
            </a:r>
            <a:br>
              <a:rPr lang="ru-RU" b="1" dirty="0">
                <a:solidFill>
                  <a:srgbClr val="C00000"/>
                </a:solidFill>
                <a:latin typeface="Segoe Script" panose="030B0504020000000003" pitchFamily="66" charset="0"/>
              </a:rPr>
            </a:br>
            <a:r>
              <a:rPr lang="ru-RU" b="1" dirty="0">
                <a:solidFill>
                  <a:srgbClr val="C00000"/>
                </a:solidFill>
                <a:latin typeface="Segoe Script" panose="030B0504020000000003" pitchFamily="66" charset="0"/>
              </a:rPr>
              <a:t>Взялся за руки народ:</a:t>
            </a:r>
            <a:br>
              <a:rPr lang="ru-RU" b="1" dirty="0">
                <a:solidFill>
                  <a:srgbClr val="C00000"/>
                </a:solidFill>
                <a:latin typeface="Segoe Script" panose="030B0504020000000003" pitchFamily="66" charset="0"/>
              </a:rPr>
            </a:br>
            <a:r>
              <a:rPr lang="ru-RU" b="1" dirty="0">
                <a:solidFill>
                  <a:srgbClr val="C00000"/>
                </a:solidFill>
                <a:latin typeface="Segoe Script" panose="030B0504020000000003" pitchFamily="66" charset="0"/>
              </a:rPr>
              <a:t>Закружил нас …</a:t>
            </a:r>
          </a:p>
        </p:txBody>
      </p:sp>
      <p:pic>
        <p:nvPicPr>
          <p:cNvPr id="2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42BA829F-5F6B-4687-AB85-6FC071493A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50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9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37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Часть круга 7">
            <a:extLst>
              <a:ext uri="{FF2B5EF4-FFF2-40B4-BE49-F238E27FC236}">
                <a16:creationId xmlns:a16="http://schemas.microsoft.com/office/drawing/2014/main" id="{BBF85BF1-36E7-4971-AAB7-1F378D3DDA33}"/>
              </a:ext>
            </a:extLst>
          </p:cNvPr>
          <p:cNvSpPr/>
          <p:nvPr/>
        </p:nvSpPr>
        <p:spPr>
          <a:xfrm flipV="1">
            <a:off x="-2059173" y="-754911"/>
            <a:ext cx="16310344" cy="15395942"/>
          </a:xfrm>
          <a:prstGeom prst="pie">
            <a:avLst>
              <a:gd name="adj1" fmla="val 0"/>
              <a:gd name="adj2" fmla="val 107877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7E0B746-A97D-49C6-9820-9AB8989DB31A}"/>
              </a:ext>
            </a:extLst>
          </p:cNvPr>
          <p:cNvSpPr/>
          <p:nvPr/>
        </p:nvSpPr>
        <p:spPr>
          <a:xfrm>
            <a:off x="4213950" y="2268088"/>
            <a:ext cx="3764097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1</a:t>
            </a:r>
            <a:endParaRPr lang="ru-RU" sz="20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8977D82-4486-47E4-9DD0-C42A4C597950}"/>
              </a:ext>
            </a:extLst>
          </p:cNvPr>
          <p:cNvSpPr/>
          <p:nvPr/>
        </p:nvSpPr>
        <p:spPr>
          <a:xfrm>
            <a:off x="4213949" y="2214334"/>
            <a:ext cx="3764097" cy="3170099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2</a:t>
            </a:r>
            <a:endParaRPr lang="ru-RU" sz="20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611607B-4BC5-4BF1-8021-91BB9F8AAFD6}"/>
              </a:ext>
            </a:extLst>
          </p:cNvPr>
          <p:cNvSpPr/>
          <p:nvPr/>
        </p:nvSpPr>
        <p:spPr>
          <a:xfrm>
            <a:off x="4213948" y="2214334"/>
            <a:ext cx="3764097" cy="3170099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596653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 animBg="1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37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Часть круга 7">
            <a:extLst>
              <a:ext uri="{FF2B5EF4-FFF2-40B4-BE49-F238E27FC236}">
                <a16:creationId xmlns:a16="http://schemas.microsoft.com/office/drawing/2014/main" id="{BBF85BF1-36E7-4971-AAB7-1F378D3DDA33}"/>
              </a:ext>
            </a:extLst>
          </p:cNvPr>
          <p:cNvSpPr/>
          <p:nvPr/>
        </p:nvSpPr>
        <p:spPr>
          <a:xfrm flipV="1">
            <a:off x="-2059173" y="323262"/>
            <a:ext cx="16310344" cy="15395942"/>
          </a:xfrm>
          <a:prstGeom prst="pie">
            <a:avLst>
              <a:gd name="adj1" fmla="val 0"/>
              <a:gd name="adj2" fmla="val 107877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" name="Заголовок 8">
            <a:extLst>
              <a:ext uri="{FF2B5EF4-FFF2-40B4-BE49-F238E27FC236}">
                <a16:creationId xmlns:a16="http://schemas.microsoft.com/office/drawing/2014/main" id="{9EF103E1-A7B1-4D9C-A01B-4B24EDE32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1857" y="3585084"/>
            <a:ext cx="9748283" cy="1325563"/>
          </a:xfrm>
        </p:spPr>
        <p:txBody>
          <a:bodyPr>
            <a:noAutofit/>
          </a:bodyPr>
          <a:lstStyle/>
          <a:p>
            <a:pPr algn="ctr"/>
            <a:r>
              <a:rPr lang="ru-RU" sz="9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Хоровод</a:t>
            </a:r>
          </a:p>
        </p:txBody>
      </p:sp>
      <p:pic>
        <p:nvPicPr>
          <p:cNvPr id="4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B574B54E-3B2C-4E9B-8A7E-9D20EA0618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171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37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Часть круга 7">
            <a:extLst>
              <a:ext uri="{FF2B5EF4-FFF2-40B4-BE49-F238E27FC236}">
                <a16:creationId xmlns:a16="http://schemas.microsoft.com/office/drawing/2014/main" id="{BBF85BF1-36E7-4971-AAB7-1F378D3DDA33}"/>
              </a:ext>
            </a:extLst>
          </p:cNvPr>
          <p:cNvSpPr/>
          <p:nvPr/>
        </p:nvSpPr>
        <p:spPr>
          <a:xfrm flipV="1">
            <a:off x="-2059173" y="323262"/>
            <a:ext cx="16310344" cy="15395942"/>
          </a:xfrm>
          <a:prstGeom prst="pie">
            <a:avLst>
              <a:gd name="adj1" fmla="val 0"/>
              <a:gd name="adj2" fmla="val 107877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4E76D69A-D0D8-4DC6-9CF4-36EE91157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88" y="0"/>
            <a:ext cx="10282237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102884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37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Часть круга 7">
            <a:extLst>
              <a:ext uri="{FF2B5EF4-FFF2-40B4-BE49-F238E27FC236}">
                <a16:creationId xmlns:a16="http://schemas.microsoft.com/office/drawing/2014/main" id="{BBF85BF1-36E7-4971-AAB7-1F378D3DDA33}"/>
              </a:ext>
            </a:extLst>
          </p:cNvPr>
          <p:cNvSpPr/>
          <p:nvPr/>
        </p:nvSpPr>
        <p:spPr>
          <a:xfrm flipV="1">
            <a:off x="-2232837" y="1169581"/>
            <a:ext cx="16310344" cy="11546958"/>
          </a:xfrm>
          <a:prstGeom prst="pie">
            <a:avLst>
              <a:gd name="adj1" fmla="val 0"/>
              <a:gd name="adj2" fmla="val 107877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7F0C40C-F7C9-47A1-ABF9-4E344F84A4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23" y="340243"/>
            <a:ext cx="4348716" cy="4348716"/>
          </a:xfrm>
          <a:prstGeom prst="rect">
            <a:avLst/>
          </a:prstGeom>
        </p:spPr>
      </p:pic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5A5FF6E7-2445-4D80-968E-1C979DA5E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4917" y="5025637"/>
            <a:ext cx="6909391" cy="1325563"/>
          </a:xfrm>
        </p:spPr>
        <p:txBody>
          <a:bodyPr>
            <a:noAutofit/>
          </a:bodyPr>
          <a:lstStyle/>
          <a:p>
            <a:r>
              <a:rPr lang="ru-RU" sz="6600" b="1" dirty="0">
                <a:solidFill>
                  <a:srgbClr val="C00000"/>
                </a:solidFill>
                <a:latin typeface="Segoe Script" panose="030B0504020000000003" pitchFamily="66" charset="0"/>
              </a:rPr>
              <a:t>Масленичные</a:t>
            </a:r>
            <a:br>
              <a:rPr lang="ru-RU" sz="6600" b="1" dirty="0">
                <a:solidFill>
                  <a:srgbClr val="C00000"/>
                </a:solidFill>
                <a:latin typeface="Segoe Script" panose="030B0504020000000003" pitchFamily="66" charset="0"/>
              </a:rPr>
            </a:br>
            <a:r>
              <a:rPr lang="ru-RU" sz="6600" b="1" dirty="0">
                <a:solidFill>
                  <a:srgbClr val="C00000"/>
                </a:solidFill>
                <a:latin typeface="Segoe Script" panose="030B0504020000000003" pitchFamily="66" charset="0"/>
              </a:rPr>
              <a:t>загадки</a:t>
            </a:r>
          </a:p>
        </p:txBody>
      </p:sp>
      <p:pic>
        <p:nvPicPr>
          <p:cNvPr id="5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CD56D6A2-68F7-4D9A-8B2B-328362DB67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551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02246 L 0.15716 -0.04584 C 0.18985 -0.05116 0.23894 -0.05394 0.29063 -0.05394 C 0.34922 -0.05394 0.39623 -0.05116 0.42891 -0.04584 L 0.5862 -0.0224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10" y="-157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62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31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313" fill="hold">
                                          <p:stCondLst>
                                            <p:cond delay="31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313" fill="hold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313" fill="hold">
                                          <p:stCondLst>
                                            <p:cond delay="9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1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37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Часть круга 7">
            <a:extLst>
              <a:ext uri="{FF2B5EF4-FFF2-40B4-BE49-F238E27FC236}">
                <a16:creationId xmlns:a16="http://schemas.microsoft.com/office/drawing/2014/main" id="{BBF85BF1-36E7-4971-AAB7-1F378D3DDA33}"/>
              </a:ext>
            </a:extLst>
          </p:cNvPr>
          <p:cNvSpPr/>
          <p:nvPr/>
        </p:nvSpPr>
        <p:spPr>
          <a:xfrm flipV="1">
            <a:off x="-2059173" y="-754911"/>
            <a:ext cx="16310344" cy="15395942"/>
          </a:xfrm>
          <a:prstGeom prst="pie">
            <a:avLst>
              <a:gd name="adj1" fmla="val 0"/>
              <a:gd name="adj2" fmla="val 107877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" name="Заголовок 8">
            <a:extLst>
              <a:ext uri="{FF2B5EF4-FFF2-40B4-BE49-F238E27FC236}">
                <a16:creationId xmlns:a16="http://schemas.microsoft.com/office/drawing/2014/main" id="{EB965B8E-2CEF-46C4-A9F9-445C567CE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237" y="2766218"/>
            <a:ext cx="9748283" cy="1325563"/>
          </a:xfrm>
        </p:spPr>
        <p:txBody>
          <a:bodyPr>
            <a:no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Segoe Script" panose="030B0504020000000003" pitchFamily="66" charset="0"/>
              </a:rPr>
              <a:t>Кружевные, пышные,</a:t>
            </a:r>
            <a:br>
              <a:rPr lang="ru-RU" b="1" dirty="0">
                <a:solidFill>
                  <a:srgbClr val="C00000"/>
                </a:solidFill>
                <a:latin typeface="Segoe Script" panose="030B0504020000000003" pitchFamily="66" charset="0"/>
              </a:rPr>
            </a:br>
            <a:r>
              <a:rPr lang="ru-RU" b="1" dirty="0">
                <a:solidFill>
                  <a:srgbClr val="C00000"/>
                </a:solidFill>
                <a:latin typeface="Segoe Script" panose="030B0504020000000003" pitchFamily="66" charset="0"/>
              </a:rPr>
              <a:t>Вкусные, душистые.</a:t>
            </a:r>
            <a:br>
              <a:rPr lang="ru-RU" b="1" dirty="0">
                <a:solidFill>
                  <a:srgbClr val="C00000"/>
                </a:solidFill>
                <a:latin typeface="Segoe Script" panose="030B0504020000000003" pitchFamily="66" charset="0"/>
              </a:rPr>
            </a:br>
            <a:r>
              <a:rPr lang="ru-RU" b="1" dirty="0">
                <a:solidFill>
                  <a:srgbClr val="C00000"/>
                </a:solidFill>
                <a:latin typeface="Segoe Script" panose="030B0504020000000003" pitchFamily="66" charset="0"/>
              </a:rPr>
              <a:t>Для сыночка и для дочки </a:t>
            </a:r>
            <a:br>
              <a:rPr lang="ru-RU" b="1" dirty="0">
                <a:solidFill>
                  <a:srgbClr val="C00000"/>
                </a:solidFill>
                <a:latin typeface="Segoe Script" panose="030B0504020000000003" pitchFamily="66" charset="0"/>
              </a:rPr>
            </a:br>
            <a:r>
              <a:rPr lang="ru-RU" b="1" dirty="0">
                <a:solidFill>
                  <a:srgbClr val="C00000"/>
                </a:solidFill>
                <a:latin typeface="Segoe Script" panose="030B0504020000000003" pitchFamily="66" charset="0"/>
              </a:rPr>
              <a:t>Выпекаются…</a:t>
            </a:r>
          </a:p>
        </p:txBody>
      </p:sp>
      <p:pic>
        <p:nvPicPr>
          <p:cNvPr id="2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B1CAB039-5154-486D-9722-1C315CAC55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394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8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37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Часть круга 7">
            <a:extLst>
              <a:ext uri="{FF2B5EF4-FFF2-40B4-BE49-F238E27FC236}">
                <a16:creationId xmlns:a16="http://schemas.microsoft.com/office/drawing/2014/main" id="{BBF85BF1-36E7-4971-AAB7-1F378D3DDA33}"/>
              </a:ext>
            </a:extLst>
          </p:cNvPr>
          <p:cNvSpPr/>
          <p:nvPr/>
        </p:nvSpPr>
        <p:spPr>
          <a:xfrm flipV="1">
            <a:off x="-2059173" y="-754911"/>
            <a:ext cx="16310344" cy="15395942"/>
          </a:xfrm>
          <a:prstGeom prst="pie">
            <a:avLst>
              <a:gd name="adj1" fmla="val 0"/>
              <a:gd name="adj2" fmla="val 107877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7E0B746-A97D-49C6-9820-9AB8989DB31A}"/>
              </a:ext>
            </a:extLst>
          </p:cNvPr>
          <p:cNvSpPr/>
          <p:nvPr/>
        </p:nvSpPr>
        <p:spPr>
          <a:xfrm>
            <a:off x="4213950" y="2268088"/>
            <a:ext cx="3764097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1</a:t>
            </a:r>
            <a:endParaRPr lang="ru-RU" sz="20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8977D82-4486-47E4-9DD0-C42A4C597950}"/>
              </a:ext>
            </a:extLst>
          </p:cNvPr>
          <p:cNvSpPr/>
          <p:nvPr/>
        </p:nvSpPr>
        <p:spPr>
          <a:xfrm>
            <a:off x="4213949" y="2214334"/>
            <a:ext cx="3764097" cy="3170099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2</a:t>
            </a:r>
            <a:endParaRPr lang="ru-RU" sz="20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611607B-4BC5-4BF1-8021-91BB9F8AAFD6}"/>
              </a:ext>
            </a:extLst>
          </p:cNvPr>
          <p:cNvSpPr/>
          <p:nvPr/>
        </p:nvSpPr>
        <p:spPr>
          <a:xfrm>
            <a:off x="4213948" y="2214334"/>
            <a:ext cx="3764097" cy="3170099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725748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 animBg="1"/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37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Часть круга 7">
            <a:extLst>
              <a:ext uri="{FF2B5EF4-FFF2-40B4-BE49-F238E27FC236}">
                <a16:creationId xmlns:a16="http://schemas.microsoft.com/office/drawing/2014/main" id="{BBF85BF1-36E7-4971-AAB7-1F378D3DDA33}"/>
              </a:ext>
            </a:extLst>
          </p:cNvPr>
          <p:cNvSpPr/>
          <p:nvPr/>
        </p:nvSpPr>
        <p:spPr>
          <a:xfrm flipV="1">
            <a:off x="-2059173" y="323262"/>
            <a:ext cx="16310344" cy="15395942"/>
          </a:xfrm>
          <a:prstGeom prst="pie">
            <a:avLst>
              <a:gd name="adj1" fmla="val 0"/>
              <a:gd name="adj2" fmla="val 107877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" name="Заголовок 8">
            <a:extLst>
              <a:ext uri="{FF2B5EF4-FFF2-40B4-BE49-F238E27FC236}">
                <a16:creationId xmlns:a16="http://schemas.microsoft.com/office/drawing/2014/main" id="{9EF103E1-A7B1-4D9C-A01B-4B24EDE32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1857" y="3585084"/>
            <a:ext cx="9748283" cy="1325563"/>
          </a:xfrm>
        </p:spPr>
        <p:txBody>
          <a:bodyPr>
            <a:noAutofit/>
          </a:bodyPr>
          <a:lstStyle/>
          <a:p>
            <a:pPr algn="ctr"/>
            <a:r>
              <a:rPr lang="ru-RU" sz="9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Блиночки</a:t>
            </a:r>
            <a:endParaRPr lang="ru-RU" sz="9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DA1CFBE0-D1BD-4207-9D7A-375F14BD1D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4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37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Часть круга 7">
            <a:extLst>
              <a:ext uri="{FF2B5EF4-FFF2-40B4-BE49-F238E27FC236}">
                <a16:creationId xmlns:a16="http://schemas.microsoft.com/office/drawing/2014/main" id="{BBF85BF1-36E7-4971-AAB7-1F378D3DDA33}"/>
              </a:ext>
            </a:extLst>
          </p:cNvPr>
          <p:cNvSpPr/>
          <p:nvPr/>
        </p:nvSpPr>
        <p:spPr>
          <a:xfrm flipV="1">
            <a:off x="-2059173" y="323262"/>
            <a:ext cx="16310344" cy="15395942"/>
          </a:xfrm>
          <a:prstGeom prst="pie">
            <a:avLst>
              <a:gd name="adj1" fmla="val 0"/>
              <a:gd name="adj2" fmla="val 107877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3EE266F5-E21E-4693-86F3-5A5DBA71DE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45"/>
          <a:stretch/>
        </p:blipFill>
        <p:spPr bwMode="auto">
          <a:xfrm>
            <a:off x="2706043" y="0"/>
            <a:ext cx="6273971" cy="78611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84268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37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Часть круга 7">
            <a:extLst>
              <a:ext uri="{FF2B5EF4-FFF2-40B4-BE49-F238E27FC236}">
                <a16:creationId xmlns:a16="http://schemas.microsoft.com/office/drawing/2014/main" id="{BBF85BF1-36E7-4971-AAB7-1F378D3DDA33}"/>
              </a:ext>
            </a:extLst>
          </p:cNvPr>
          <p:cNvSpPr/>
          <p:nvPr/>
        </p:nvSpPr>
        <p:spPr>
          <a:xfrm flipV="1">
            <a:off x="-2059173" y="-754911"/>
            <a:ext cx="16310344" cy="15395942"/>
          </a:xfrm>
          <a:prstGeom prst="pie">
            <a:avLst>
              <a:gd name="adj1" fmla="val 0"/>
              <a:gd name="adj2" fmla="val 107877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" name="Заголовок 8">
            <a:extLst>
              <a:ext uri="{FF2B5EF4-FFF2-40B4-BE49-F238E27FC236}">
                <a16:creationId xmlns:a16="http://schemas.microsoft.com/office/drawing/2014/main" id="{EB965B8E-2CEF-46C4-A9F9-445C567CE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237" y="2766218"/>
            <a:ext cx="9748283" cy="1325563"/>
          </a:xfrm>
        </p:spPr>
        <p:txBody>
          <a:bodyPr>
            <a:no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Segoe Script" panose="030B0504020000000003" pitchFamily="66" charset="0"/>
              </a:rPr>
              <a:t>Дорогих гостей встречаем,</a:t>
            </a:r>
            <a:br>
              <a:rPr lang="ru-RU" b="1" dirty="0">
                <a:solidFill>
                  <a:srgbClr val="C00000"/>
                </a:solidFill>
                <a:latin typeface="Segoe Script" panose="030B0504020000000003" pitchFamily="66" charset="0"/>
              </a:rPr>
            </a:br>
            <a:r>
              <a:rPr lang="ru-RU" b="1" dirty="0">
                <a:solidFill>
                  <a:srgbClr val="C00000"/>
                </a:solidFill>
                <a:latin typeface="Segoe Script" panose="030B0504020000000003" pitchFamily="66" charset="0"/>
              </a:rPr>
              <a:t>Сладким чаем угощаем.</a:t>
            </a:r>
            <a:br>
              <a:rPr lang="ru-RU" b="1" dirty="0">
                <a:solidFill>
                  <a:srgbClr val="C00000"/>
                </a:solidFill>
                <a:latin typeface="Segoe Script" panose="030B0504020000000003" pitchFamily="66" charset="0"/>
              </a:rPr>
            </a:br>
            <a:r>
              <a:rPr lang="ru-RU" b="1" dirty="0">
                <a:solidFill>
                  <a:srgbClr val="C00000"/>
                </a:solidFill>
                <a:latin typeface="Segoe Script" panose="030B0504020000000003" pitchFamily="66" charset="0"/>
              </a:rPr>
              <a:t>На столе пускает пар</a:t>
            </a:r>
            <a:br>
              <a:rPr lang="ru-RU" b="1" dirty="0">
                <a:solidFill>
                  <a:srgbClr val="C00000"/>
                </a:solidFill>
                <a:latin typeface="Segoe Script" panose="030B0504020000000003" pitchFamily="66" charset="0"/>
              </a:rPr>
            </a:br>
            <a:r>
              <a:rPr lang="ru-RU" b="1" dirty="0">
                <a:solidFill>
                  <a:srgbClr val="C00000"/>
                </a:solidFill>
                <a:latin typeface="Segoe Script" panose="030B0504020000000003" pitchFamily="66" charset="0"/>
              </a:rPr>
              <a:t>Старый, медный…</a:t>
            </a:r>
          </a:p>
        </p:txBody>
      </p:sp>
      <p:pic>
        <p:nvPicPr>
          <p:cNvPr id="2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C11F6BAF-0B59-4B27-BDB3-F295521A8A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510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8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37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Часть круга 7">
            <a:extLst>
              <a:ext uri="{FF2B5EF4-FFF2-40B4-BE49-F238E27FC236}">
                <a16:creationId xmlns:a16="http://schemas.microsoft.com/office/drawing/2014/main" id="{BBF85BF1-36E7-4971-AAB7-1F378D3DDA33}"/>
              </a:ext>
            </a:extLst>
          </p:cNvPr>
          <p:cNvSpPr/>
          <p:nvPr/>
        </p:nvSpPr>
        <p:spPr>
          <a:xfrm flipV="1">
            <a:off x="-2059173" y="-754911"/>
            <a:ext cx="16310344" cy="15395942"/>
          </a:xfrm>
          <a:prstGeom prst="pie">
            <a:avLst>
              <a:gd name="adj1" fmla="val 0"/>
              <a:gd name="adj2" fmla="val 107877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7E0B746-A97D-49C6-9820-9AB8989DB31A}"/>
              </a:ext>
            </a:extLst>
          </p:cNvPr>
          <p:cNvSpPr/>
          <p:nvPr/>
        </p:nvSpPr>
        <p:spPr>
          <a:xfrm>
            <a:off x="4213950" y="2268088"/>
            <a:ext cx="3764097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1</a:t>
            </a:r>
            <a:endParaRPr lang="ru-RU" sz="20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8977D82-4486-47E4-9DD0-C42A4C597950}"/>
              </a:ext>
            </a:extLst>
          </p:cNvPr>
          <p:cNvSpPr/>
          <p:nvPr/>
        </p:nvSpPr>
        <p:spPr>
          <a:xfrm>
            <a:off x="4213949" y="2214334"/>
            <a:ext cx="3764097" cy="3170099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2</a:t>
            </a:r>
            <a:endParaRPr lang="ru-RU" sz="20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611607B-4BC5-4BF1-8021-91BB9F8AAFD6}"/>
              </a:ext>
            </a:extLst>
          </p:cNvPr>
          <p:cNvSpPr/>
          <p:nvPr/>
        </p:nvSpPr>
        <p:spPr>
          <a:xfrm>
            <a:off x="4213948" y="2214334"/>
            <a:ext cx="3764097" cy="3170099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84265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 animBg="1"/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37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Часть круга 7">
            <a:extLst>
              <a:ext uri="{FF2B5EF4-FFF2-40B4-BE49-F238E27FC236}">
                <a16:creationId xmlns:a16="http://schemas.microsoft.com/office/drawing/2014/main" id="{BBF85BF1-36E7-4971-AAB7-1F378D3DDA33}"/>
              </a:ext>
            </a:extLst>
          </p:cNvPr>
          <p:cNvSpPr/>
          <p:nvPr/>
        </p:nvSpPr>
        <p:spPr>
          <a:xfrm flipV="1">
            <a:off x="-2059173" y="323262"/>
            <a:ext cx="16310344" cy="15395942"/>
          </a:xfrm>
          <a:prstGeom prst="pie">
            <a:avLst>
              <a:gd name="adj1" fmla="val 0"/>
              <a:gd name="adj2" fmla="val 107877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" name="Заголовок 8">
            <a:extLst>
              <a:ext uri="{FF2B5EF4-FFF2-40B4-BE49-F238E27FC236}">
                <a16:creationId xmlns:a16="http://schemas.microsoft.com/office/drawing/2014/main" id="{9EF103E1-A7B1-4D9C-A01B-4B24EDE32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1857" y="3585084"/>
            <a:ext cx="9748283" cy="1325563"/>
          </a:xfrm>
        </p:spPr>
        <p:txBody>
          <a:bodyPr>
            <a:noAutofit/>
          </a:bodyPr>
          <a:lstStyle/>
          <a:p>
            <a:pPr algn="ctr"/>
            <a:r>
              <a:rPr lang="ru-RU" sz="9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Самовар</a:t>
            </a:r>
          </a:p>
        </p:txBody>
      </p:sp>
      <p:pic>
        <p:nvPicPr>
          <p:cNvPr id="4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10C9F996-3BA6-4DFD-BB3D-40BAA24F38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9366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829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37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Часть круга 7">
            <a:extLst>
              <a:ext uri="{FF2B5EF4-FFF2-40B4-BE49-F238E27FC236}">
                <a16:creationId xmlns:a16="http://schemas.microsoft.com/office/drawing/2014/main" id="{BBF85BF1-36E7-4971-AAB7-1F378D3DDA33}"/>
              </a:ext>
            </a:extLst>
          </p:cNvPr>
          <p:cNvSpPr/>
          <p:nvPr/>
        </p:nvSpPr>
        <p:spPr>
          <a:xfrm flipV="1">
            <a:off x="-2059173" y="323262"/>
            <a:ext cx="16310344" cy="15395942"/>
          </a:xfrm>
          <a:prstGeom prst="pie">
            <a:avLst>
              <a:gd name="adj1" fmla="val 0"/>
              <a:gd name="adj2" fmla="val 107877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E209108D-5522-4CDE-AE39-4E0EC1F774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9" t="7165" r="3636" b="3881"/>
          <a:stretch/>
        </p:blipFill>
        <p:spPr bwMode="auto">
          <a:xfrm>
            <a:off x="3325503" y="0"/>
            <a:ext cx="5540992" cy="72000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117758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37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Часть круга 7">
            <a:extLst>
              <a:ext uri="{FF2B5EF4-FFF2-40B4-BE49-F238E27FC236}">
                <a16:creationId xmlns:a16="http://schemas.microsoft.com/office/drawing/2014/main" id="{BBF85BF1-36E7-4971-AAB7-1F378D3DDA33}"/>
              </a:ext>
            </a:extLst>
          </p:cNvPr>
          <p:cNvSpPr/>
          <p:nvPr/>
        </p:nvSpPr>
        <p:spPr>
          <a:xfrm flipV="1">
            <a:off x="-2059173" y="-754911"/>
            <a:ext cx="16310344" cy="15395942"/>
          </a:xfrm>
          <a:prstGeom prst="pie">
            <a:avLst>
              <a:gd name="adj1" fmla="val 0"/>
              <a:gd name="adj2" fmla="val 107877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" name="Заголовок 8">
            <a:extLst>
              <a:ext uri="{FF2B5EF4-FFF2-40B4-BE49-F238E27FC236}">
                <a16:creationId xmlns:a16="http://schemas.microsoft.com/office/drawing/2014/main" id="{EB965B8E-2CEF-46C4-A9F9-445C567CE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237" y="2766218"/>
            <a:ext cx="9748283" cy="1325563"/>
          </a:xfrm>
        </p:spPr>
        <p:txBody>
          <a:bodyPr>
            <a:no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Segoe Script" panose="030B0504020000000003" pitchFamily="66" charset="0"/>
              </a:rPr>
              <a:t>Я люблю блины любые!</a:t>
            </a:r>
            <a:br>
              <a:rPr lang="ru-RU" b="1" dirty="0">
                <a:solidFill>
                  <a:srgbClr val="C00000"/>
                </a:solidFill>
                <a:latin typeface="Segoe Script" panose="030B0504020000000003" pitchFamily="66" charset="0"/>
              </a:rPr>
            </a:br>
            <a:r>
              <a:rPr lang="ru-RU" b="1" dirty="0">
                <a:solidFill>
                  <a:srgbClr val="C00000"/>
                </a:solidFill>
                <a:latin typeface="Segoe Script" panose="030B0504020000000003" pitchFamily="66" charset="0"/>
              </a:rPr>
              <a:t>Медом, маслом политые.</a:t>
            </a:r>
            <a:br>
              <a:rPr lang="ru-RU" b="1" dirty="0">
                <a:solidFill>
                  <a:srgbClr val="C00000"/>
                </a:solidFill>
                <a:latin typeface="Segoe Script" panose="030B0504020000000003" pitchFamily="66" charset="0"/>
              </a:rPr>
            </a:br>
            <a:r>
              <a:rPr lang="ru-RU" b="1" dirty="0">
                <a:solidFill>
                  <a:srgbClr val="C00000"/>
                </a:solidFill>
                <a:latin typeface="Segoe Script" panose="030B0504020000000003" pitchFamily="66" charset="0"/>
              </a:rPr>
              <a:t>Но с особым наслажденьем</a:t>
            </a:r>
            <a:br>
              <a:rPr lang="ru-RU" b="1" dirty="0">
                <a:solidFill>
                  <a:srgbClr val="C00000"/>
                </a:solidFill>
                <a:latin typeface="Segoe Script" panose="030B0504020000000003" pitchFamily="66" charset="0"/>
              </a:rPr>
            </a:br>
            <a:r>
              <a:rPr lang="ru-RU" b="1" dirty="0">
                <a:solidFill>
                  <a:srgbClr val="C00000"/>
                </a:solidFill>
                <a:latin typeface="Segoe Script" panose="030B0504020000000003" pitchFamily="66" charset="0"/>
              </a:rPr>
              <a:t>Ем с малиновым…</a:t>
            </a:r>
          </a:p>
        </p:txBody>
      </p:sp>
      <p:pic>
        <p:nvPicPr>
          <p:cNvPr id="2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E4E4610D-7695-41D0-8341-B7A06C17D4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21195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391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4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37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Часть круга 7">
            <a:extLst>
              <a:ext uri="{FF2B5EF4-FFF2-40B4-BE49-F238E27FC236}">
                <a16:creationId xmlns:a16="http://schemas.microsoft.com/office/drawing/2014/main" id="{BBF85BF1-36E7-4971-AAB7-1F378D3DDA33}"/>
              </a:ext>
            </a:extLst>
          </p:cNvPr>
          <p:cNvSpPr/>
          <p:nvPr/>
        </p:nvSpPr>
        <p:spPr>
          <a:xfrm flipV="1">
            <a:off x="-2059173" y="-754911"/>
            <a:ext cx="16310344" cy="15395942"/>
          </a:xfrm>
          <a:prstGeom prst="pie">
            <a:avLst>
              <a:gd name="adj1" fmla="val 0"/>
              <a:gd name="adj2" fmla="val 107877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7E0B746-A97D-49C6-9820-9AB8989DB31A}"/>
              </a:ext>
            </a:extLst>
          </p:cNvPr>
          <p:cNvSpPr/>
          <p:nvPr/>
        </p:nvSpPr>
        <p:spPr>
          <a:xfrm>
            <a:off x="4213950" y="2268088"/>
            <a:ext cx="3764097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1</a:t>
            </a:r>
            <a:endParaRPr lang="ru-RU" sz="20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8977D82-4486-47E4-9DD0-C42A4C597950}"/>
              </a:ext>
            </a:extLst>
          </p:cNvPr>
          <p:cNvSpPr/>
          <p:nvPr/>
        </p:nvSpPr>
        <p:spPr>
          <a:xfrm>
            <a:off x="4213949" y="2214334"/>
            <a:ext cx="3764097" cy="3170099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2</a:t>
            </a:r>
            <a:endParaRPr lang="ru-RU" sz="20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611607B-4BC5-4BF1-8021-91BB9F8AAFD6}"/>
              </a:ext>
            </a:extLst>
          </p:cNvPr>
          <p:cNvSpPr/>
          <p:nvPr/>
        </p:nvSpPr>
        <p:spPr>
          <a:xfrm>
            <a:off x="4213948" y="2214334"/>
            <a:ext cx="3764097" cy="3170099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144389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 animBg="1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37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Часть круга 7">
            <a:extLst>
              <a:ext uri="{FF2B5EF4-FFF2-40B4-BE49-F238E27FC236}">
                <a16:creationId xmlns:a16="http://schemas.microsoft.com/office/drawing/2014/main" id="{BBF85BF1-36E7-4971-AAB7-1F378D3DDA33}"/>
              </a:ext>
            </a:extLst>
          </p:cNvPr>
          <p:cNvSpPr/>
          <p:nvPr/>
        </p:nvSpPr>
        <p:spPr>
          <a:xfrm flipV="1">
            <a:off x="-2059173" y="-754911"/>
            <a:ext cx="16310344" cy="15395942"/>
          </a:xfrm>
          <a:prstGeom prst="pie">
            <a:avLst>
              <a:gd name="adj1" fmla="val 0"/>
              <a:gd name="adj2" fmla="val 107877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82CF41F-D312-4CD0-85B0-DF67F3128A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223" y="0"/>
            <a:ext cx="8397551" cy="6858000"/>
          </a:xfrm>
          <a:prstGeom prst="rect">
            <a:avLst/>
          </a:prstGeom>
        </p:spPr>
      </p:pic>
      <p:pic>
        <p:nvPicPr>
          <p:cNvPr id="7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6FEFCEEC-403E-4504-AF8E-1C17252623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443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33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37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Часть круга 7">
            <a:extLst>
              <a:ext uri="{FF2B5EF4-FFF2-40B4-BE49-F238E27FC236}">
                <a16:creationId xmlns:a16="http://schemas.microsoft.com/office/drawing/2014/main" id="{BBF85BF1-36E7-4971-AAB7-1F378D3DDA33}"/>
              </a:ext>
            </a:extLst>
          </p:cNvPr>
          <p:cNvSpPr/>
          <p:nvPr/>
        </p:nvSpPr>
        <p:spPr>
          <a:xfrm flipV="1">
            <a:off x="-2059173" y="323262"/>
            <a:ext cx="16310344" cy="15395942"/>
          </a:xfrm>
          <a:prstGeom prst="pie">
            <a:avLst>
              <a:gd name="adj1" fmla="val 0"/>
              <a:gd name="adj2" fmla="val 107877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" name="Заголовок 8">
            <a:extLst>
              <a:ext uri="{FF2B5EF4-FFF2-40B4-BE49-F238E27FC236}">
                <a16:creationId xmlns:a16="http://schemas.microsoft.com/office/drawing/2014/main" id="{9EF103E1-A7B1-4D9C-A01B-4B24EDE32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1857" y="3585084"/>
            <a:ext cx="9748283" cy="1325563"/>
          </a:xfrm>
        </p:spPr>
        <p:txBody>
          <a:bodyPr>
            <a:noAutofit/>
          </a:bodyPr>
          <a:lstStyle/>
          <a:p>
            <a:pPr algn="ctr"/>
            <a:r>
              <a:rPr lang="ru-RU" sz="9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Вареньем</a:t>
            </a:r>
          </a:p>
        </p:txBody>
      </p:sp>
      <p:pic>
        <p:nvPicPr>
          <p:cNvPr id="2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6BB4B36B-CE75-4D9A-8933-FDB27D52F8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903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37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Часть круга 7">
            <a:extLst>
              <a:ext uri="{FF2B5EF4-FFF2-40B4-BE49-F238E27FC236}">
                <a16:creationId xmlns:a16="http://schemas.microsoft.com/office/drawing/2014/main" id="{BBF85BF1-36E7-4971-AAB7-1F378D3DDA33}"/>
              </a:ext>
            </a:extLst>
          </p:cNvPr>
          <p:cNvSpPr/>
          <p:nvPr/>
        </p:nvSpPr>
        <p:spPr>
          <a:xfrm flipV="1">
            <a:off x="-2059173" y="323262"/>
            <a:ext cx="16310344" cy="15395942"/>
          </a:xfrm>
          <a:prstGeom prst="pie">
            <a:avLst>
              <a:gd name="adj1" fmla="val 0"/>
              <a:gd name="adj2" fmla="val 107877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E92DDE14-0E0B-4DA0-B0DF-16B80C744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566" y="600879"/>
            <a:ext cx="9610867" cy="64072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881189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37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Часть круга 7">
            <a:extLst>
              <a:ext uri="{FF2B5EF4-FFF2-40B4-BE49-F238E27FC236}">
                <a16:creationId xmlns:a16="http://schemas.microsoft.com/office/drawing/2014/main" id="{BBF85BF1-36E7-4971-AAB7-1F378D3DDA33}"/>
              </a:ext>
            </a:extLst>
          </p:cNvPr>
          <p:cNvSpPr/>
          <p:nvPr/>
        </p:nvSpPr>
        <p:spPr>
          <a:xfrm flipV="1">
            <a:off x="-2059173" y="-754911"/>
            <a:ext cx="16310344" cy="15395942"/>
          </a:xfrm>
          <a:prstGeom prst="pie">
            <a:avLst>
              <a:gd name="adj1" fmla="val 0"/>
              <a:gd name="adj2" fmla="val 107877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" name="Заголовок 8">
            <a:extLst>
              <a:ext uri="{FF2B5EF4-FFF2-40B4-BE49-F238E27FC236}">
                <a16:creationId xmlns:a16="http://schemas.microsoft.com/office/drawing/2014/main" id="{EB965B8E-2CEF-46C4-A9F9-445C567CE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9921" y="2766218"/>
            <a:ext cx="9748283" cy="1325563"/>
          </a:xfrm>
        </p:spPr>
        <p:txBody>
          <a:bodyPr>
            <a:no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Segoe Script" panose="030B0504020000000003" pitchFamily="66" charset="0"/>
              </a:rPr>
              <a:t>Бубенцами Русь звенит </a:t>
            </a:r>
            <a:br>
              <a:rPr lang="ru-RU" b="1" dirty="0">
                <a:solidFill>
                  <a:srgbClr val="C00000"/>
                </a:solidFill>
                <a:latin typeface="Segoe Script" panose="030B0504020000000003" pitchFamily="66" charset="0"/>
              </a:rPr>
            </a:br>
            <a:r>
              <a:rPr lang="ru-RU" b="1" dirty="0">
                <a:solidFill>
                  <a:srgbClr val="C00000"/>
                </a:solidFill>
                <a:latin typeface="Segoe Script" panose="030B0504020000000003" pitchFamily="66" charset="0"/>
              </a:rPr>
              <a:t>Да поет гармошками,</a:t>
            </a:r>
            <a:br>
              <a:rPr lang="ru-RU" b="1" dirty="0">
                <a:solidFill>
                  <a:srgbClr val="C00000"/>
                </a:solidFill>
                <a:latin typeface="Segoe Script" panose="030B0504020000000003" pitchFamily="66" charset="0"/>
              </a:rPr>
            </a:br>
            <a:r>
              <a:rPr lang="ru-RU" b="1" dirty="0">
                <a:solidFill>
                  <a:srgbClr val="C00000"/>
                </a:solidFill>
                <a:latin typeface="Segoe Script" panose="030B0504020000000003" pitchFamily="66" charset="0"/>
              </a:rPr>
              <a:t>Хороводами гудит.</a:t>
            </a:r>
            <a:br>
              <a:rPr lang="ru-RU" b="1" dirty="0">
                <a:solidFill>
                  <a:srgbClr val="C00000"/>
                </a:solidFill>
                <a:latin typeface="Segoe Script" panose="030B0504020000000003" pitchFamily="66" charset="0"/>
              </a:rPr>
            </a:br>
            <a:r>
              <a:rPr lang="ru-RU" b="1" dirty="0">
                <a:solidFill>
                  <a:srgbClr val="C00000"/>
                </a:solidFill>
                <a:latin typeface="Segoe Script" panose="030B0504020000000003" pitchFamily="66" charset="0"/>
              </a:rPr>
              <a:t>Ешь сметану ложками!</a:t>
            </a:r>
            <a:br>
              <a:rPr lang="ru-RU" b="1" dirty="0">
                <a:solidFill>
                  <a:srgbClr val="C00000"/>
                </a:solidFill>
                <a:latin typeface="Segoe Script" panose="030B0504020000000003" pitchFamily="66" charset="0"/>
              </a:rPr>
            </a:br>
            <a:r>
              <a:rPr lang="ru-RU" b="1" dirty="0">
                <a:solidFill>
                  <a:srgbClr val="C00000"/>
                </a:solidFill>
                <a:latin typeface="Segoe Script" panose="030B0504020000000003" pitchFamily="66" charset="0"/>
              </a:rPr>
              <a:t>Налетайте на блины!</a:t>
            </a:r>
            <a:br>
              <a:rPr lang="ru-RU" b="1" dirty="0">
                <a:solidFill>
                  <a:srgbClr val="C00000"/>
                </a:solidFill>
                <a:latin typeface="Segoe Script" panose="030B0504020000000003" pitchFamily="66" charset="0"/>
              </a:rPr>
            </a:br>
            <a:r>
              <a:rPr lang="ru-RU" b="1" dirty="0">
                <a:solidFill>
                  <a:srgbClr val="C00000"/>
                </a:solidFill>
                <a:latin typeface="Segoe Script" panose="030B0504020000000003" pitchFamily="66" charset="0"/>
              </a:rPr>
              <a:t>Не жалейте маслица!</a:t>
            </a:r>
            <a:br>
              <a:rPr lang="ru-RU" b="1" dirty="0">
                <a:solidFill>
                  <a:srgbClr val="C00000"/>
                </a:solidFill>
                <a:latin typeface="Segoe Script" panose="030B0504020000000003" pitchFamily="66" charset="0"/>
              </a:rPr>
            </a:br>
            <a:r>
              <a:rPr lang="ru-RU" b="1" dirty="0">
                <a:solidFill>
                  <a:srgbClr val="C00000"/>
                </a:solidFill>
                <a:latin typeface="Segoe Script" panose="030B0504020000000003" pitchFamily="66" charset="0"/>
              </a:rPr>
              <a:t>Это проводы зимы!</a:t>
            </a:r>
            <a:br>
              <a:rPr lang="ru-RU" b="1" dirty="0">
                <a:solidFill>
                  <a:srgbClr val="C00000"/>
                </a:solidFill>
                <a:latin typeface="Segoe Script" panose="030B0504020000000003" pitchFamily="66" charset="0"/>
              </a:rPr>
            </a:br>
            <a:r>
              <a:rPr lang="ru-RU" b="1" dirty="0">
                <a:solidFill>
                  <a:srgbClr val="C00000"/>
                </a:solidFill>
                <a:latin typeface="Segoe Script" panose="030B0504020000000003" pitchFamily="66" charset="0"/>
              </a:rPr>
              <a:t>Это праздник …</a:t>
            </a:r>
          </a:p>
        </p:txBody>
      </p:sp>
      <p:pic>
        <p:nvPicPr>
          <p:cNvPr id="2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1FD820CF-B5A3-481E-9893-61D80ACC08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744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86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37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Часть круга 7">
            <a:extLst>
              <a:ext uri="{FF2B5EF4-FFF2-40B4-BE49-F238E27FC236}">
                <a16:creationId xmlns:a16="http://schemas.microsoft.com/office/drawing/2014/main" id="{BBF85BF1-36E7-4971-AAB7-1F378D3DDA33}"/>
              </a:ext>
            </a:extLst>
          </p:cNvPr>
          <p:cNvSpPr/>
          <p:nvPr/>
        </p:nvSpPr>
        <p:spPr>
          <a:xfrm flipV="1">
            <a:off x="-2059173" y="-754911"/>
            <a:ext cx="16310344" cy="15395942"/>
          </a:xfrm>
          <a:prstGeom prst="pie">
            <a:avLst>
              <a:gd name="adj1" fmla="val 0"/>
              <a:gd name="adj2" fmla="val 107877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7E0B746-A97D-49C6-9820-9AB8989DB31A}"/>
              </a:ext>
            </a:extLst>
          </p:cNvPr>
          <p:cNvSpPr/>
          <p:nvPr/>
        </p:nvSpPr>
        <p:spPr>
          <a:xfrm>
            <a:off x="4213950" y="2268088"/>
            <a:ext cx="3764097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1</a:t>
            </a:r>
            <a:endParaRPr lang="ru-RU" sz="20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8977D82-4486-47E4-9DD0-C42A4C597950}"/>
              </a:ext>
            </a:extLst>
          </p:cNvPr>
          <p:cNvSpPr/>
          <p:nvPr/>
        </p:nvSpPr>
        <p:spPr>
          <a:xfrm>
            <a:off x="4213949" y="2214334"/>
            <a:ext cx="3764097" cy="3170099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2</a:t>
            </a:r>
            <a:endParaRPr lang="ru-RU" sz="20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611607B-4BC5-4BF1-8021-91BB9F8AAFD6}"/>
              </a:ext>
            </a:extLst>
          </p:cNvPr>
          <p:cNvSpPr/>
          <p:nvPr/>
        </p:nvSpPr>
        <p:spPr>
          <a:xfrm>
            <a:off x="4213948" y="2214334"/>
            <a:ext cx="3764097" cy="3170099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715843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 animBg="1"/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37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Часть круга 7">
            <a:extLst>
              <a:ext uri="{FF2B5EF4-FFF2-40B4-BE49-F238E27FC236}">
                <a16:creationId xmlns:a16="http://schemas.microsoft.com/office/drawing/2014/main" id="{BBF85BF1-36E7-4971-AAB7-1F378D3DDA33}"/>
              </a:ext>
            </a:extLst>
          </p:cNvPr>
          <p:cNvSpPr/>
          <p:nvPr/>
        </p:nvSpPr>
        <p:spPr>
          <a:xfrm flipV="1">
            <a:off x="-2059173" y="-754911"/>
            <a:ext cx="16310344" cy="15395942"/>
          </a:xfrm>
          <a:prstGeom prst="pie">
            <a:avLst>
              <a:gd name="adj1" fmla="val 0"/>
              <a:gd name="adj2" fmla="val 107877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" name="Заголовок 8">
            <a:extLst>
              <a:ext uri="{FF2B5EF4-FFF2-40B4-BE49-F238E27FC236}">
                <a16:creationId xmlns:a16="http://schemas.microsoft.com/office/drawing/2014/main" id="{C3761817-E279-4E0D-A3DC-01460BCF4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3820" y="2889047"/>
            <a:ext cx="9748283" cy="1325563"/>
          </a:xfrm>
        </p:spPr>
        <p:txBody>
          <a:bodyPr>
            <a:noAutofit/>
          </a:bodyPr>
          <a:lstStyle/>
          <a:p>
            <a:r>
              <a:rPr lang="ru-RU" sz="9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Масленица</a:t>
            </a:r>
          </a:p>
        </p:txBody>
      </p:sp>
      <p:pic>
        <p:nvPicPr>
          <p:cNvPr id="3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0AA24B44-713A-4AC5-861B-5CA6B3A62A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588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37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Часть круга 7">
            <a:extLst>
              <a:ext uri="{FF2B5EF4-FFF2-40B4-BE49-F238E27FC236}">
                <a16:creationId xmlns:a16="http://schemas.microsoft.com/office/drawing/2014/main" id="{BBF85BF1-36E7-4971-AAB7-1F378D3DDA33}"/>
              </a:ext>
            </a:extLst>
          </p:cNvPr>
          <p:cNvSpPr/>
          <p:nvPr/>
        </p:nvSpPr>
        <p:spPr>
          <a:xfrm flipV="1">
            <a:off x="-2059173" y="-754911"/>
            <a:ext cx="16310344" cy="15395942"/>
          </a:xfrm>
          <a:prstGeom prst="pie">
            <a:avLst>
              <a:gd name="adj1" fmla="val 0"/>
              <a:gd name="adj2" fmla="val 107877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17AB396-25DF-48C6-B980-9A47A499B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3" y="0"/>
            <a:ext cx="10480675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79276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37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Часть круга 7">
            <a:extLst>
              <a:ext uri="{FF2B5EF4-FFF2-40B4-BE49-F238E27FC236}">
                <a16:creationId xmlns:a16="http://schemas.microsoft.com/office/drawing/2014/main" id="{BBF85BF1-36E7-4971-AAB7-1F378D3DDA33}"/>
              </a:ext>
            </a:extLst>
          </p:cNvPr>
          <p:cNvSpPr/>
          <p:nvPr/>
        </p:nvSpPr>
        <p:spPr>
          <a:xfrm flipV="1">
            <a:off x="-2059173" y="-754911"/>
            <a:ext cx="16310344" cy="15395942"/>
          </a:xfrm>
          <a:prstGeom prst="pie">
            <a:avLst>
              <a:gd name="adj1" fmla="val 0"/>
              <a:gd name="adj2" fmla="val 107877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8E8DEA81-785D-4D82-B126-EDD13EF201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0"/>
            <a:ext cx="6858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E51E5CB9-75CE-431B-8651-B7BCA1769D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731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37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Часть круга 7">
            <a:extLst>
              <a:ext uri="{FF2B5EF4-FFF2-40B4-BE49-F238E27FC236}">
                <a16:creationId xmlns:a16="http://schemas.microsoft.com/office/drawing/2014/main" id="{BBF85BF1-36E7-4971-AAB7-1F378D3DDA33}"/>
              </a:ext>
            </a:extLst>
          </p:cNvPr>
          <p:cNvSpPr/>
          <p:nvPr/>
        </p:nvSpPr>
        <p:spPr>
          <a:xfrm flipV="1">
            <a:off x="-2059173" y="-754911"/>
            <a:ext cx="16310344" cy="15395942"/>
          </a:xfrm>
          <a:prstGeom prst="pie">
            <a:avLst>
              <a:gd name="adj1" fmla="val 0"/>
              <a:gd name="adj2" fmla="val 107877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" name="Заголовок 8">
            <a:extLst>
              <a:ext uri="{FF2B5EF4-FFF2-40B4-BE49-F238E27FC236}">
                <a16:creationId xmlns:a16="http://schemas.microsoft.com/office/drawing/2014/main" id="{EB965B8E-2CEF-46C4-A9F9-445C567CE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9921" y="2766218"/>
            <a:ext cx="9748283" cy="1325563"/>
          </a:xfrm>
        </p:spPr>
        <p:txBody>
          <a:bodyPr>
            <a:no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Segoe Script" panose="030B0504020000000003" pitchFamily="66" charset="0"/>
              </a:rPr>
              <a:t>Из соломы смастерили,</a:t>
            </a:r>
            <a:br>
              <a:rPr lang="ru-RU" b="1" dirty="0">
                <a:solidFill>
                  <a:srgbClr val="C00000"/>
                </a:solidFill>
                <a:latin typeface="Segoe Script" panose="030B0504020000000003" pitchFamily="66" charset="0"/>
              </a:rPr>
            </a:br>
            <a:r>
              <a:rPr lang="ru-RU" b="1" dirty="0">
                <a:solidFill>
                  <a:srgbClr val="C00000"/>
                </a:solidFill>
                <a:latin typeface="Segoe Script" panose="030B0504020000000003" pitchFamily="66" charset="0"/>
              </a:rPr>
              <a:t>В сарафанчик нарядили,</a:t>
            </a:r>
            <a:br>
              <a:rPr lang="ru-RU" b="1" dirty="0">
                <a:solidFill>
                  <a:srgbClr val="C00000"/>
                </a:solidFill>
                <a:latin typeface="Segoe Script" panose="030B0504020000000003" pitchFamily="66" charset="0"/>
              </a:rPr>
            </a:br>
            <a:r>
              <a:rPr lang="ru-RU" b="1" dirty="0">
                <a:solidFill>
                  <a:srgbClr val="C00000"/>
                </a:solidFill>
                <a:latin typeface="Segoe Script" panose="030B0504020000000003" pitchFamily="66" charset="0"/>
              </a:rPr>
              <a:t>На горе поставили,</a:t>
            </a:r>
            <a:br>
              <a:rPr lang="ru-RU" b="1" dirty="0">
                <a:solidFill>
                  <a:srgbClr val="C00000"/>
                </a:solidFill>
                <a:latin typeface="Segoe Script" panose="030B0504020000000003" pitchFamily="66" charset="0"/>
              </a:rPr>
            </a:br>
            <a:r>
              <a:rPr lang="ru-RU" b="1" dirty="0">
                <a:solidFill>
                  <a:srgbClr val="C00000"/>
                </a:solidFill>
                <a:latin typeface="Segoe Script" panose="030B0504020000000003" pitchFamily="66" charset="0"/>
              </a:rPr>
              <a:t>Всю неделю славили.</a:t>
            </a:r>
          </a:p>
        </p:txBody>
      </p:sp>
      <p:pic>
        <p:nvPicPr>
          <p:cNvPr id="5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1D5F7B10-5A0A-476D-B339-9C9EB0F95A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04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0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37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Часть круга 7">
            <a:extLst>
              <a:ext uri="{FF2B5EF4-FFF2-40B4-BE49-F238E27FC236}">
                <a16:creationId xmlns:a16="http://schemas.microsoft.com/office/drawing/2014/main" id="{BBF85BF1-36E7-4971-AAB7-1F378D3DDA33}"/>
              </a:ext>
            </a:extLst>
          </p:cNvPr>
          <p:cNvSpPr/>
          <p:nvPr/>
        </p:nvSpPr>
        <p:spPr>
          <a:xfrm flipV="1">
            <a:off x="-2059173" y="-754911"/>
            <a:ext cx="16310344" cy="15395942"/>
          </a:xfrm>
          <a:prstGeom prst="pie">
            <a:avLst>
              <a:gd name="adj1" fmla="val 0"/>
              <a:gd name="adj2" fmla="val 107877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7E0B746-A97D-49C6-9820-9AB8989DB31A}"/>
              </a:ext>
            </a:extLst>
          </p:cNvPr>
          <p:cNvSpPr/>
          <p:nvPr/>
        </p:nvSpPr>
        <p:spPr>
          <a:xfrm>
            <a:off x="4213950" y="2268088"/>
            <a:ext cx="3764097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1</a:t>
            </a:r>
            <a:endParaRPr lang="ru-RU" sz="20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8977D82-4486-47E4-9DD0-C42A4C597950}"/>
              </a:ext>
            </a:extLst>
          </p:cNvPr>
          <p:cNvSpPr/>
          <p:nvPr/>
        </p:nvSpPr>
        <p:spPr>
          <a:xfrm>
            <a:off x="4213949" y="2214334"/>
            <a:ext cx="3764097" cy="3170099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2</a:t>
            </a:r>
            <a:endParaRPr lang="ru-RU" sz="20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611607B-4BC5-4BF1-8021-91BB9F8AAFD6}"/>
              </a:ext>
            </a:extLst>
          </p:cNvPr>
          <p:cNvSpPr/>
          <p:nvPr/>
        </p:nvSpPr>
        <p:spPr>
          <a:xfrm>
            <a:off x="4213948" y="2214334"/>
            <a:ext cx="3764097" cy="3170099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676151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37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Часть круга 7">
            <a:extLst>
              <a:ext uri="{FF2B5EF4-FFF2-40B4-BE49-F238E27FC236}">
                <a16:creationId xmlns:a16="http://schemas.microsoft.com/office/drawing/2014/main" id="{BBF85BF1-36E7-4971-AAB7-1F378D3DDA33}"/>
              </a:ext>
            </a:extLst>
          </p:cNvPr>
          <p:cNvSpPr/>
          <p:nvPr/>
        </p:nvSpPr>
        <p:spPr>
          <a:xfrm flipV="1">
            <a:off x="-2059173" y="-754911"/>
            <a:ext cx="16310344" cy="15395942"/>
          </a:xfrm>
          <a:prstGeom prst="pie">
            <a:avLst>
              <a:gd name="adj1" fmla="val 0"/>
              <a:gd name="adj2" fmla="val 107877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" name="Заголовок 8">
            <a:extLst>
              <a:ext uri="{FF2B5EF4-FFF2-40B4-BE49-F238E27FC236}">
                <a16:creationId xmlns:a16="http://schemas.microsoft.com/office/drawing/2014/main" id="{C3761817-E279-4E0D-A3DC-01460BCF4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3820" y="2889047"/>
            <a:ext cx="9748283" cy="1325563"/>
          </a:xfrm>
        </p:spPr>
        <p:txBody>
          <a:bodyPr>
            <a:noAutofit/>
          </a:bodyPr>
          <a:lstStyle/>
          <a:p>
            <a:r>
              <a:rPr lang="ru-RU" sz="9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Масленица</a:t>
            </a:r>
          </a:p>
        </p:txBody>
      </p:sp>
      <p:pic>
        <p:nvPicPr>
          <p:cNvPr id="2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F3A7C0EF-82FF-42F0-AC56-ACE68BFD76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444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37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Часть круга 7">
            <a:extLst>
              <a:ext uri="{FF2B5EF4-FFF2-40B4-BE49-F238E27FC236}">
                <a16:creationId xmlns:a16="http://schemas.microsoft.com/office/drawing/2014/main" id="{BBF85BF1-36E7-4971-AAB7-1F378D3DDA33}"/>
              </a:ext>
            </a:extLst>
          </p:cNvPr>
          <p:cNvSpPr/>
          <p:nvPr/>
        </p:nvSpPr>
        <p:spPr>
          <a:xfrm flipV="1">
            <a:off x="-2059173" y="-754911"/>
            <a:ext cx="16310344" cy="15395942"/>
          </a:xfrm>
          <a:prstGeom prst="pie">
            <a:avLst>
              <a:gd name="adj1" fmla="val 0"/>
              <a:gd name="adj2" fmla="val 107877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F138898-B5D7-43C8-B046-2CE7E3307E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4" t="2985" r="7148" b="7463"/>
          <a:stretch/>
        </p:blipFill>
        <p:spPr>
          <a:xfrm>
            <a:off x="2947917" y="33881"/>
            <a:ext cx="6509982" cy="69091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297391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37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Часть круга 7">
            <a:extLst>
              <a:ext uri="{FF2B5EF4-FFF2-40B4-BE49-F238E27FC236}">
                <a16:creationId xmlns:a16="http://schemas.microsoft.com/office/drawing/2014/main" id="{BBF85BF1-36E7-4971-AAB7-1F378D3DDA33}"/>
              </a:ext>
            </a:extLst>
          </p:cNvPr>
          <p:cNvSpPr/>
          <p:nvPr/>
        </p:nvSpPr>
        <p:spPr>
          <a:xfrm flipV="1">
            <a:off x="-2059173" y="323262"/>
            <a:ext cx="16310344" cy="15395942"/>
          </a:xfrm>
          <a:prstGeom prst="pie">
            <a:avLst>
              <a:gd name="adj1" fmla="val 0"/>
              <a:gd name="adj2" fmla="val 107877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" name="Заголовок 8">
            <a:extLst>
              <a:ext uri="{FF2B5EF4-FFF2-40B4-BE49-F238E27FC236}">
                <a16:creationId xmlns:a16="http://schemas.microsoft.com/office/drawing/2014/main" id="{EB965B8E-2CEF-46C4-A9F9-445C567CE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237" y="2766218"/>
            <a:ext cx="9748283" cy="1325563"/>
          </a:xfrm>
        </p:spPr>
        <p:txBody>
          <a:bodyPr>
            <a:no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Segoe Script" panose="030B0504020000000003" pitchFamily="66" charset="0"/>
              </a:rPr>
              <a:t>Наша мама - мастерица.</a:t>
            </a:r>
            <a:br>
              <a:rPr lang="ru-RU" b="1" dirty="0">
                <a:solidFill>
                  <a:srgbClr val="C00000"/>
                </a:solidFill>
                <a:latin typeface="Segoe Script" panose="030B0504020000000003" pitchFamily="66" charset="0"/>
              </a:rPr>
            </a:br>
            <a:r>
              <a:rPr lang="ru-RU" b="1" dirty="0">
                <a:solidFill>
                  <a:srgbClr val="C00000"/>
                </a:solidFill>
                <a:latin typeface="Segoe Script" panose="030B0504020000000003" pitchFamily="66" charset="0"/>
              </a:rPr>
              <a:t>Дрожжи, соль, мука, водица…</a:t>
            </a:r>
            <a:br>
              <a:rPr lang="ru-RU" b="1" dirty="0">
                <a:solidFill>
                  <a:srgbClr val="C00000"/>
                </a:solidFill>
                <a:latin typeface="Segoe Script" panose="030B0504020000000003" pitchFamily="66" charset="0"/>
              </a:rPr>
            </a:br>
            <a:r>
              <a:rPr lang="ru-RU" b="1" dirty="0">
                <a:solidFill>
                  <a:srgbClr val="C00000"/>
                </a:solidFill>
                <a:latin typeface="Segoe Script" panose="030B0504020000000003" pitchFamily="66" charset="0"/>
              </a:rPr>
              <a:t>Все в кадушку и на место.</a:t>
            </a:r>
            <a:br>
              <a:rPr lang="ru-RU" b="1" dirty="0">
                <a:solidFill>
                  <a:srgbClr val="C00000"/>
                </a:solidFill>
                <a:latin typeface="Segoe Script" panose="030B0504020000000003" pitchFamily="66" charset="0"/>
              </a:rPr>
            </a:br>
            <a:r>
              <a:rPr lang="ru-RU" b="1" dirty="0">
                <a:solidFill>
                  <a:srgbClr val="C00000"/>
                </a:solidFill>
                <a:latin typeface="Segoe Script" panose="030B0504020000000003" pitchFamily="66" charset="0"/>
              </a:rPr>
              <a:t>У печи подходит…</a:t>
            </a:r>
          </a:p>
        </p:txBody>
      </p:sp>
      <p:pic>
        <p:nvPicPr>
          <p:cNvPr id="2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CD35CD88-83FF-40B3-9CA7-F768DDF3D7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4433" y="42767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984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37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Часть круга 7">
            <a:extLst>
              <a:ext uri="{FF2B5EF4-FFF2-40B4-BE49-F238E27FC236}">
                <a16:creationId xmlns:a16="http://schemas.microsoft.com/office/drawing/2014/main" id="{BBF85BF1-36E7-4971-AAB7-1F378D3DDA33}"/>
              </a:ext>
            </a:extLst>
          </p:cNvPr>
          <p:cNvSpPr/>
          <p:nvPr/>
        </p:nvSpPr>
        <p:spPr>
          <a:xfrm flipV="1">
            <a:off x="-2059173" y="-754911"/>
            <a:ext cx="16310344" cy="15395942"/>
          </a:xfrm>
          <a:prstGeom prst="pie">
            <a:avLst>
              <a:gd name="adj1" fmla="val 0"/>
              <a:gd name="adj2" fmla="val 107877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7E0B746-A97D-49C6-9820-9AB8989DB31A}"/>
              </a:ext>
            </a:extLst>
          </p:cNvPr>
          <p:cNvSpPr/>
          <p:nvPr/>
        </p:nvSpPr>
        <p:spPr>
          <a:xfrm>
            <a:off x="4213950" y="2268088"/>
            <a:ext cx="3764097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1</a:t>
            </a:r>
            <a:endParaRPr lang="ru-RU" sz="20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8977D82-4486-47E4-9DD0-C42A4C597950}"/>
              </a:ext>
            </a:extLst>
          </p:cNvPr>
          <p:cNvSpPr/>
          <p:nvPr/>
        </p:nvSpPr>
        <p:spPr>
          <a:xfrm>
            <a:off x="4213949" y="2214334"/>
            <a:ext cx="3764097" cy="3170099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2</a:t>
            </a:r>
            <a:endParaRPr lang="ru-RU" sz="20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611607B-4BC5-4BF1-8021-91BB9F8AAFD6}"/>
              </a:ext>
            </a:extLst>
          </p:cNvPr>
          <p:cNvSpPr/>
          <p:nvPr/>
        </p:nvSpPr>
        <p:spPr>
          <a:xfrm>
            <a:off x="4213948" y="2214334"/>
            <a:ext cx="3764097" cy="3170099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846926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 animBg="1"/>
      <p:bldP spid="3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442</TotalTime>
  <Words>222</Words>
  <Application>Microsoft Office PowerPoint</Application>
  <PresentationFormat>Широкоэкранный</PresentationFormat>
  <Paragraphs>41</Paragraphs>
  <Slides>36</Slides>
  <Notes>0</Notes>
  <HiddenSlides>0</HiddenSlides>
  <MMClips>20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2" baseType="lpstr">
      <vt:lpstr>Arial</vt:lpstr>
      <vt:lpstr>Calibri</vt:lpstr>
      <vt:lpstr>Calibri Light</vt:lpstr>
      <vt:lpstr>Segoe Script</vt:lpstr>
      <vt:lpstr>Times New Roman</vt:lpstr>
      <vt:lpstr>Тема Office</vt:lpstr>
      <vt:lpstr>Презентация PowerPoint</vt:lpstr>
      <vt:lpstr>Масленичные загадки</vt:lpstr>
      <vt:lpstr>Презентация PowerPoint</vt:lpstr>
      <vt:lpstr>Из соломы смастерили, В сарафанчик нарядили, На горе поставили, Всю неделю славили.</vt:lpstr>
      <vt:lpstr>Презентация PowerPoint</vt:lpstr>
      <vt:lpstr>Масленица</vt:lpstr>
      <vt:lpstr>Презентация PowerPoint</vt:lpstr>
      <vt:lpstr>Наша мама - мастерица. Дрожжи, соль, мука, водица… Все в кадушку и на место. У печи подходит…</vt:lpstr>
      <vt:lpstr>Презентация PowerPoint</vt:lpstr>
      <vt:lpstr>Тесто</vt:lpstr>
      <vt:lpstr>Презентация PowerPoint</vt:lpstr>
      <vt:lpstr>Без нее блины не спечь. Ну-ка, ставь ее на печь. Тяжела, черна, тверда Мамина …</vt:lpstr>
      <vt:lpstr>Презентация PowerPoint</vt:lpstr>
      <vt:lpstr>Сковорода</vt:lpstr>
      <vt:lpstr>Презентация PowerPoint</vt:lpstr>
      <vt:lpstr>Нынче песни, пляски, шутки, Бубенцы, гармошки, дудки. Взялся за руки народ: Закружил нас …</vt:lpstr>
      <vt:lpstr>Презентация PowerPoint</vt:lpstr>
      <vt:lpstr>Хоровод</vt:lpstr>
      <vt:lpstr>Презентация PowerPoint</vt:lpstr>
      <vt:lpstr>Кружевные, пышные, Вкусные, душистые. Для сыночка и для дочки  Выпекаются…</vt:lpstr>
      <vt:lpstr>Презентация PowerPoint</vt:lpstr>
      <vt:lpstr>Блиночки</vt:lpstr>
      <vt:lpstr>Презентация PowerPoint</vt:lpstr>
      <vt:lpstr>Дорогих гостей встречаем, Сладким чаем угощаем. На столе пускает пар Старый, медный…</vt:lpstr>
      <vt:lpstr>Презентация PowerPoint</vt:lpstr>
      <vt:lpstr>Самовар</vt:lpstr>
      <vt:lpstr>Презентация PowerPoint</vt:lpstr>
      <vt:lpstr>Я люблю блины любые! Медом, маслом политые. Но с особым наслажденьем Ем с малиновым…</vt:lpstr>
      <vt:lpstr>Презентация PowerPoint</vt:lpstr>
      <vt:lpstr>Вареньем</vt:lpstr>
      <vt:lpstr>Презентация PowerPoint</vt:lpstr>
      <vt:lpstr>Бубенцами Русь звенит  Да поет гармошками, Хороводами гудит. Ешь сметану ложками! Налетайте на блины! Не жалейте маслица! Это проводы зимы! Это праздник …</vt:lpstr>
      <vt:lpstr>Презентация PowerPoint</vt:lpstr>
      <vt:lpstr>Масленица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Professional</dc:creator>
  <cp:lastModifiedBy>Professional</cp:lastModifiedBy>
  <cp:revision>9</cp:revision>
  <dcterms:created xsi:type="dcterms:W3CDTF">2024-03-08T02:49:11Z</dcterms:created>
  <dcterms:modified xsi:type="dcterms:W3CDTF">2024-03-08T10:16:04Z</dcterms:modified>
</cp:coreProperties>
</file>