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2" r:id="rId3"/>
    <p:sldId id="267" r:id="rId4"/>
    <p:sldId id="264" r:id="rId5"/>
    <p:sldId id="265" r:id="rId6"/>
    <p:sldId id="266" r:id="rId7"/>
    <p:sldId id="260" r:id="rId8"/>
    <p:sldId id="270" r:id="rId9"/>
    <p:sldId id="289" r:id="rId10"/>
    <p:sldId id="274" r:id="rId11"/>
    <p:sldId id="275" r:id="rId12"/>
    <p:sldId id="276" r:id="rId13"/>
    <p:sldId id="278" r:id="rId14"/>
    <p:sldId id="272" r:id="rId15"/>
    <p:sldId id="277" r:id="rId16"/>
    <p:sldId id="285" r:id="rId17"/>
    <p:sldId id="288" r:id="rId18"/>
    <p:sldId id="287" r:id="rId19"/>
    <p:sldId id="286" r:id="rId20"/>
    <p:sldId id="284" r:id="rId21"/>
    <p:sldId id="283" r:id="rId22"/>
    <p:sldId id="279" r:id="rId23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95" autoAdjust="0"/>
  </p:normalViewPr>
  <p:slideViewPr>
    <p:cSldViewPr>
      <p:cViewPr varScale="1">
        <p:scale>
          <a:sx n="98" d="100"/>
          <a:sy n="98" d="100"/>
        </p:scale>
        <p:origin x="19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6512" y="4797152"/>
            <a:ext cx="6120680" cy="172819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4314" y="1196752"/>
            <a:ext cx="6624736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79512" y="2492896"/>
            <a:ext cx="8712968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48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502048"/>
            <a:ext cx="4040188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514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502048"/>
            <a:ext cx="4041775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4" y="1196752"/>
            <a:ext cx="6624736" cy="1360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492896"/>
            <a:ext cx="8712968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1027" y="4653136"/>
            <a:ext cx="7026202" cy="17281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ru-RU" b="1" dirty="0" smtClean="0">
                <a:ln>
                  <a:solidFill>
                    <a:schemeClr val="bg1"/>
                  </a:solidFill>
                </a:ln>
              </a:rPr>
            </a:br>
            <a:r>
              <a:rPr lang="ru-RU" dirty="0" smtClean="0">
                <a:ln>
                  <a:solidFill>
                    <a:schemeClr val="bg1"/>
                  </a:solidFill>
                </a:ln>
              </a:rPr>
              <a:t>«Путешествие по родному краю»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6632"/>
            <a:ext cx="5256584" cy="51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6624736" cy="1360836"/>
          </a:xfrm>
        </p:spPr>
        <p:txBody>
          <a:bodyPr/>
          <a:lstStyle/>
          <a:p>
            <a:r>
              <a:rPr lang="ru-RU" dirty="0" smtClean="0"/>
              <a:t>Вопрос № 3.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21470" y="1700808"/>
            <a:ext cx="8947439" cy="7920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Леса </a:t>
            </a:r>
            <a:r>
              <a:rPr lang="ru-RU" sz="2400" dirty="0"/>
              <a:t>на территории нашего края </a:t>
            </a:r>
            <a:r>
              <a:rPr lang="ru-RU" sz="2400" dirty="0" smtClean="0"/>
              <a:t>называют </a:t>
            </a:r>
            <a:r>
              <a:rPr lang="ru-RU" sz="2400" dirty="0"/>
              <a:t>уссурийской </a:t>
            </a:r>
            <a:r>
              <a:rPr lang="ru-RU" sz="2400" dirty="0" smtClean="0"/>
              <a:t>тайгой. </a:t>
            </a:r>
          </a:p>
          <a:p>
            <a:pPr marL="0" indent="0">
              <a:buNone/>
            </a:pPr>
            <a:r>
              <a:rPr lang="ru-RU" sz="2400" dirty="0" smtClean="0"/>
              <a:t>А вы знаете что такое тайга?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709017"/>
            <a:ext cx="3528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Тайга – это огромный, дикий и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трудно проходимый лес, он может расти как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на равнинах,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так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и в горах.. Слово тайга означает «дремучий лес».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489" y="2492896"/>
            <a:ext cx="5193421" cy="4283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928255"/>
            <a:ext cx="460851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083" y="1772816"/>
            <a:ext cx="50760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Основной растительностью Тайги являются хвойные деревья. Хвойные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деревья это деревья, у которых вместо листьев – хвоя. Хвоинки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– это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тоже листья, только особой формы – длинные и узкие. Они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способны пережить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зиму, потому что достаточно прочны.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Эти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листья живут несколько лет. Затем они буреют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и опадают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. Но не все сразу, так что на дереве всегда сохраняется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листва. Отсюда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</a:rPr>
              <a:t>название - «вечнозелёные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». 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340768"/>
            <a:ext cx="3744417" cy="50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1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6624736" cy="1360836"/>
          </a:xfrm>
        </p:spPr>
        <p:txBody>
          <a:bodyPr/>
          <a:lstStyle/>
          <a:p>
            <a:r>
              <a:rPr lang="ru-RU" dirty="0" smtClean="0"/>
              <a:t>Вопрос № 4.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481706"/>
            <a:ext cx="65710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Какие виды хвойных деревьев вы знаете?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77219" y="2676167"/>
            <a:ext cx="1760666" cy="3527231"/>
            <a:chOff x="377219" y="2676167"/>
            <a:chExt cx="1760666" cy="352723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219" y="2676167"/>
              <a:ext cx="1760666" cy="3096344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943721" y="5772511"/>
              <a:ext cx="64807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dirty="0" smtClean="0">
                  <a:solidFill>
                    <a:schemeClr val="accent2">
                      <a:lumMod val="75000"/>
                    </a:schemeClr>
                  </a:solidFill>
                </a:rPr>
                <a:t>Ель</a:t>
              </a:r>
              <a:endParaRPr lang="ru-RU" sz="2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137885" y="2715113"/>
            <a:ext cx="1738841" cy="3480858"/>
            <a:chOff x="2137885" y="2715113"/>
            <a:chExt cx="1738841" cy="348085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7885" y="2715113"/>
              <a:ext cx="1738841" cy="3075904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2773276" y="5765084"/>
              <a:ext cx="86409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dirty="0" smtClean="0">
                  <a:solidFill>
                    <a:schemeClr val="accent2">
                      <a:lumMod val="75000"/>
                    </a:schemeClr>
                  </a:solidFill>
                </a:rPr>
                <a:t>Кедр</a:t>
              </a:r>
              <a:endParaRPr lang="ru-RU" sz="2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976846" y="2852264"/>
            <a:ext cx="1755821" cy="3343706"/>
            <a:chOff x="3976846" y="2852264"/>
            <a:chExt cx="1755821" cy="334370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6846" y="2852264"/>
              <a:ext cx="1755821" cy="2912820"/>
            </a:xfrm>
            <a:prstGeom prst="round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4482296" y="5765083"/>
              <a:ext cx="97372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dirty="0" smtClean="0">
                  <a:solidFill>
                    <a:schemeClr val="accent2">
                      <a:lumMod val="75000"/>
                    </a:schemeClr>
                  </a:solidFill>
                </a:rPr>
                <a:t>Сосна</a:t>
              </a:r>
              <a:endParaRPr lang="ru-RU" sz="2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584654" y="2327317"/>
            <a:ext cx="1133529" cy="3868652"/>
            <a:chOff x="7584654" y="2327317"/>
            <a:chExt cx="1133529" cy="386865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744462" y="5765082"/>
              <a:ext cx="97372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dirty="0" smtClean="0">
                  <a:solidFill>
                    <a:schemeClr val="accent2">
                      <a:lumMod val="75000"/>
                    </a:schemeClr>
                  </a:solidFill>
                </a:rPr>
                <a:t>Пихта</a:t>
              </a:r>
              <a:endParaRPr lang="ru-RU" sz="2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654" y="2327317"/>
              <a:ext cx="1054481" cy="3463700"/>
            </a:xfrm>
            <a:prstGeom prst="triangle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5657663" y="2558347"/>
            <a:ext cx="1776892" cy="3637621"/>
            <a:chOff x="5657663" y="2558347"/>
            <a:chExt cx="1776892" cy="363762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0654" y="2558347"/>
              <a:ext cx="1551647" cy="3206736"/>
            </a:xfrm>
            <a:prstGeom prst="ellipse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>
            <a:xfrm>
              <a:off x="5657663" y="5765081"/>
              <a:ext cx="177689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200" dirty="0" smtClean="0">
                  <a:solidFill>
                    <a:schemeClr val="accent2">
                      <a:lumMod val="75000"/>
                    </a:schemeClr>
                  </a:solidFill>
                </a:rPr>
                <a:t>Лиственница</a:t>
              </a:r>
              <a:endParaRPr lang="ru-RU" sz="2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8293" y="1534350"/>
            <a:ext cx="4608975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8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6624736" cy="1360836"/>
          </a:xfrm>
        </p:spPr>
        <p:txBody>
          <a:bodyPr/>
          <a:lstStyle/>
          <a:p>
            <a:r>
              <a:rPr lang="ru-RU" dirty="0" smtClean="0"/>
              <a:t>Вопрос № 5.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0" y="1700808"/>
            <a:ext cx="8964488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Богат </a:t>
            </a:r>
            <a:r>
              <a:rPr lang="ru-RU" sz="2400" dirty="0"/>
              <a:t>и разнообразен животный мир уссурийской тайги. Здесь живут разные звери. Скажите, а как можно назвать одним словом зверей, которые живут в лесу, тайге?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153"/>
            <a:ext cx="9144000" cy="5816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228737"/>
            <a:ext cx="4608975" cy="46089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496" y="1260117"/>
            <a:ext cx="309703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-315416"/>
            <a:ext cx="6624736" cy="1360836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</a:rPr>
              <a:t>Дальневосточный леопард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251520" y="1987308"/>
            <a:ext cx="3419872" cy="43195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/>
              <a:t>Дальневосточный леопард является самым редким зверем из семейства кошачьих на всей планете</a:t>
            </a:r>
            <a:r>
              <a:rPr lang="ru-RU" sz="2400" dirty="0" smtClean="0"/>
              <a:t>.</a:t>
            </a:r>
            <a:r>
              <a:rPr lang="ru-RU" sz="2400" dirty="0"/>
              <a:t> </a:t>
            </a:r>
            <a:r>
              <a:rPr lang="ru-RU" sz="2400" dirty="0" smtClean="0"/>
              <a:t>Это— </a:t>
            </a:r>
            <a:r>
              <a:rPr lang="ru-RU" sz="2400" dirty="0"/>
              <a:t>одиночный ночной охотник, бесшумно передвигающийся по своим охотничьим угодьям. Острое зрение позволяет ему разглядеть свою жертву с расстояния до 1.5 км.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3" r="8085"/>
          <a:stretch/>
        </p:blipFill>
        <p:spPr>
          <a:xfrm>
            <a:off x="3995936" y="1850150"/>
            <a:ext cx="5058562" cy="481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6624736" cy="1360836"/>
          </a:xfrm>
        </p:spPr>
        <p:txBody>
          <a:bodyPr/>
          <a:lstStyle/>
          <a:p>
            <a:r>
              <a:rPr lang="ru-RU" dirty="0" smtClean="0"/>
              <a:t>Вопрос № 6 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66836" y="1597164"/>
            <a:ext cx="896448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Как называется самая большая кошка в Приморском крае?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844824"/>
            <a:ext cx="4608975" cy="46089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686" y="2240722"/>
            <a:ext cx="5734471" cy="3966710"/>
          </a:xfrm>
          <a:prstGeom prst="rect">
            <a:avLst/>
          </a:prstGeom>
        </p:spPr>
      </p:pic>
      <p:sp>
        <p:nvSpPr>
          <p:cNvPr id="7" name="Объект 5"/>
          <p:cNvSpPr>
            <a:spLocks noGrp="1"/>
          </p:cNvSpPr>
          <p:nvPr>
            <p:ph idx="4294967295"/>
          </p:nvPr>
        </p:nvSpPr>
        <p:spPr>
          <a:xfrm>
            <a:off x="168448" y="1995613"/>
            <a:ext cx="3063630" cy="44569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/>
              <a:t>Амурский тигр является украшением дальневосточной тайги и гордостью россиян</a:t>
            </a:r>
            <a:r>
              <a:rPr lang="ru-RU" sz="2200" dirty="0" smtClean="0"/>
              <a:t>.</a:t>
            </a:r>
            <a:r>
              <a:rPr lang="ru-RU" sz="2200" dirty="0"/>
              <a:t> Амурский тигр больше своих южных сородичей. Его длина вместе с хвостом может быть более 3 метров, а высота в холке более метра. Вес взрослого животного может достигать 300 кг.</a:t>
            </a:r>
          </a:p>
        </p:txBody>
      </p:sp>
    </p:spTree>
    <p:extLst>
      <p:ext uri="{BB962C8B-B14F-4D97-AF65-F5344CB8AC3E}">
        <p14:creationId xmlns:p14="http://schemas.microsoft.com/office/powerpoint/2010/main" val="21594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6624736" cy="1360836"/>
          </a:xfrm>
        </p:spPr>
        <p:txBody>
          <a:bodyPr/>
          <a:lstStyle/>
          <a:p>
            <a:r>
              <a:rPr lang="ru-RU" dirty="0" smtClean="0"/>
              <a:t>Вопрос № 7.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0" y="1700808"/>
            <a:ext cx="896448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Чем еж похож на медведя?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228737"/>
            <a:ext cx="4608975" cy="46089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48" b="14262"/>
          <a:stretch/>
        </p:blipFill>
        <p:spPr>
          <a:xfrm>
            <a:off x="787304" y="2401133"/>
            <a:ext cx="4016261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527" y="2155025"/>
            <a:ext cx="3992860" cy="3660567"/>
          </a:xfrm>
          <a:prstGeom prst="rect">
            <a:avLst/>
          </a:prstGeom>
        </p:spPr>
      </p:pic>
      <p:sp>
        <p:nvSpPr>
          <p:cNvPr id="8" name="Объект 5"/>
          <p:cNvSpPr>
            <a:spLocks noGrp="1"/>
          </p:cNvSpPr>
          <p:nvPr>
            <p:ph idx="4294967295"/>
          </p:nvPr>
        </p:nvSpPr>
        <p:spPr>
          <a:xfrm>
            <a:off x="2246506" y="6026985"/>
            <a:ext cx="5184576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Ёжик, как и медведь, спит зимой.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37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6624736" cy="1360836"/>
          </a:xfrm>
        </p:spPr>
        <p:txBody>
          <a:bodyPr/>
          <a:lstStyle/>
          <a:p>
            <a:r>
              <a:rPr lang="ru-RU" dirty="0" smtClean="0"/>
              <a:t>Вопрос № 8.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0" y="1700808"/>
            <a:ext cx="896448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Какая из птиц Приморского края самая нарядная?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772816"/>
            <a:ext cx="4608975" cy="46089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1" y="2261019"/>
            <a:ext cx="5646731" cy="4492834"/>
          </a:xfrm>
          <a:prstGeom prst="rect">
            <a:avLst/>
          </a:prstGeom>
        </p:spPr>
      </p:pic>
      <p:sp>
        <p:nvSpPr>
          <p:cNvPr id="7" name="Объект 5"/>
          <p:cNvSpPr>
            <a:spLocks noGrp="1"/>
          </p:cNvSpPr>
          <p:nvPr>
            <p:ph idx="4294967295"/>
          </p:nvPr>
        </p:nvSpPr>
        <p:spPr>
          <a:xfrm>
            <a:off x="97151" y="2348880"/>
            <a:ext cx="3220606" cy="41769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 smtClean="0"/>
              <a:t>Свое название утки </a:t>
            </a:r>
            <a:r>
              <a:rPr lang="ru-RU" sz="2400" dirty="0"/>
              <a:t>получили в честь китайских мандаринов - крупных чиновников и советников императора, носивших яркие и необычные наряды. </a:t>
            </a:r>
            <a:r>
              <a:rPr lang="ru-RU" sz="2400" dirty="0" smtClean="0"/>
              <a:t>Мандаринки </a:t>
            </a:r>
            <a:r>
              <a:rPr lang="ru-RU" sz="2400" dirty="0"/>
              <a:t>единственные из всех уток, которые живут на деревьях, причем их дупла могут находиться на высоте более 6 метров.</a:t>
            </a:r>
          </a:p>
        </p:txBody>
      </p:sp>
    </p:spTree>
    <p:extLst>
      <p:ext uri="{BB962C8B-B14F-4D97-AF65-F5344CB8AC3E}">
        <p14:creationId xmlns:p14="http://schemas.microsoft.com/office/powerpoint/2010/main" val="19967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07504" y="1772816"/>
            <a:ext cx="8748464" cy="1206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Насекомые </a:t>
            </a:r>
            <a:r>
              <a:rPr lang="ru-RU" sz="2000" dirty="0"/>
              <a:t>– это самые маленькие представители животного </a:t>
            </a:r>
            <a:r>
              <a:rPr lang="ru-RU" sz="2000" dirty="0" smtClean="0"/>
              <a:t>мира.</a:t>
            </a:r>
            <a:r>
              <a:rPr lang="ru-RU" sz="2000" dirty="0"/>
              <a:t> На­зва­ние про­изо­шло от слова «на­се­кать». </a:t>
            </a:r>
            <a:r>
              <a:rPr lang="ru-RU" sz="2000" dirty="0" smtClean="0"/>
              <a:t>На самом деле тела </a:t>
            </a:r>
            <a:r>
              <a:rPr lang="ru-RU" sz="2000" dirty="0"/>
              <a:t>на­се­ко­мых по­кры­ты по­лос­ка­ми, как на­сеч­ка­ми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716" y="2642310"/>
            <a:ext cx="5199284" cy="40324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504" y="2780928"/>
            <a:ext cx="3762822" cy="256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Насекомые  играют  несомненно  важную  роль  как  в  природе,  так  и  в  жизни  человека.  Они  являются  опылителями  растений,  истребляют  вредных  насекомых  и  выполняют  роль  санитаров.  Некоторых  полезных  насекомых,  например – пчел и шелкопрядов- человек одомашнил.</a:t>
            </a:r>
          </a:p>
        </p:txBody>
      </p:sp>
    </p:spTree>
    <p:extLst>
      <p:ext uri="{BB962C8B-B14F-4D97-AF65-F5344CB8AC3E}">
        <p14:creationId xmlns:p14="http://schemas.microsoft.com/office/powerpoint/2010/main" val="12304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6624736" cy="1360836"/>
          </a:xfrm>
        </p:spPr>
        <p:txBody>
          <a:bodyPr/>
          <a:lstStyle/>
          <a:p>
            <a:r>
              <a:rPr lang="ru-RU" dirty="0" smtClean="0"/>
              <a:t>Вопрос № 9.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0" y="1700808"/>
            <a:ext cx="8964488" cy="64807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dirty="0"/>
              <a:t>Какое насекомое Приморского края самое большое?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228737"/>
            <a:ext cx="4608975" cy="46089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788" y="2348880"/>
            <a:ext cx="5290700" cy="3799867"/>
          </a:xfrm>
          <a:prstGeom prst="rect">
            <a:avLst/>
          </a:prstGeom>
        </p:spPr>
      </p:pic>
      <p:sp>
        <p:nvSpPr>
          <p:cNvPr id="7" name="Объект 5"/>
          <p:cNvSpPr>
            <a:spLocks noGrp="1"/>
          </p:cNvSpPr>
          <p:nvPr>
            <p:ph idx="4294967295"/>
          </p:nvPr>
        </p:nvSpPr>
        <p:spPr>
          <a:xfrm>
            <a:off x="97151" y="2348880"/>
            <a:ext cx="3220606" cy="4176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Самый крупный жук в нашей стране. Длина его – 11 см. Слово «реликтовый» означает, что жук сохранился с древнейших времен. Дровосек обитал здесь еще до ледникового периода.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21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0528" y="7729"/>
            <a:ext cx="6624736" cy="864096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</a:rPr>
              <a:t>История Приморья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5496" y="1385392"/>
            <a:ext cx="3600400" cy="5472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Впервые </a:t>
            </a:r>
            <a:r>
              <a:rPr lang="ru-RU" dirty="0"/>
              <a:t>люди поселились в Приморье очень давно, ещё когда на земле жили мамонты. В здешних лесах по берегам рек жили собиратели и </a:t>
            </a:r>
            <a:r>
              <a:rPr lang="ru-RU" dirty="0" smtClean="0"/>
              <a:t>охотники. </a:t>
            </a:r>
            <a:r>
              <a:rPr lang="ru-RU" dirty="0"/>
              <a:t>Жили древние люди в полуземлянках с очагами для обогрева и приготовления пищи, пользовались глиняной посудой и топорами из камня.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556792"/>
            <a:ext cx="53765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6624736" cy="1360836"/>
          </a:xfrm>
        </p:spPr>
        <p:txBody>
          <a:bodyPr/>
          <a:lstStyle/>
          <a:p>
            <a:r>
              <a:rPr lang="ru-RU" dirty="0" smtClean="0"/>
              <a:t>Вопрос № 10 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251520" y="1682478"/>
            <a:ext cx="8064896" cy="6480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/>
              <a:t>Что это за место, где предписано ничего не нарушать, и сохранять все в неприкосновенности?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024844"/>
            <a:ext cx="4608975" cy="4608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2511402"/>
            <a:ext cx="6222541" cy="38890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0156" y="2492896"/>
            <a:ext cx="26016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Заповедник – это место, где природа живет по своим законам, где все охраняется: трава, цветы, птицы, грибы, рыбы – все это нельзя рвать, ловить птиц и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1878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409225" y="5805264"/>
            <a:ext cx="6480720" cy="648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/>
              <a:t>В Приморском крае расположены 6 </a:t>
            </a:r>
            <a:r>
              <a:rPr lang="ru-RU" sz="2400" dirty="0" smtClean="0"/>
              <a:t>заповедников: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88640"/>
            <a:ext cx="7932035" cy="529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" r="11424" b="3333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447543"/>
            <a:ext cx="6696744" cy="646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Приморье - на краю России,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Встречаешь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 ты рассвет,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Прощаешься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закатом первым,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Милее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края в сердце нет.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край прекрасен наш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Просторами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родной природы</a:t>
            </a: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Владивосток, Артем, 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Арсеньев, Спасск,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Большие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фабрики, заводы.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жили предки, нам здесь же жить,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здесь будут наши дети.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море, сопки, реки, лес... </a:t>
            </a:r>
            <a:endParaRPr lang="ru-RU" sz="2400" b="1" dirty="0" smtClean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самый лучший край на свете</a:t>
            </a: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К. Стороженко</a:t>
            </a:r>
            <a:endParaRPr lang="ru-RU" sz="2400" b="1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0528" y="7729"/>
            <a:ext cx="6624736" cy="864096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</a:rPr>
              <a:t>История Приморья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23527" y="4884321"/>
            <a:ext cx="8619587" cy="15121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территории Приморья </a:t>
            </a:r>
            <a:r>
              <a:rPr lang="ru-RU" dirty="0" smtClean="0"/>
              <a:t>существовало древнее государство. Называлось оно </a:t>
            </a:r>
            <a:r>
              <a:rPr lang="ru-RU" dirty="0" err="1" smtClean="0"/>
              <a:t>Бохай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err="1"/>
              <a:t>Бохай</a:t>
            </a:r>
            <a:r>
              <a:rPr lang="ru-RU" dirty="0"/>
              <a:t> считался просвещенным государством и его называли Цветущим.  </a:t>
            </a:r>
            <a:r>
              <a:rPr lang="ru-RU" dirty="0" smtClean="0"/>
              <a:t>В этом государстве было пять столиц.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870759"/>
            <a:ext cx="4515131" cy="33024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27" y="1582891"/>
            <a:ext cx="3289548" cy="30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0528" y="7729"/>
            <a:ext cx="6624736" cy="864096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</a:rPr>
              <a:t>История Приморья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79512" y="1700808"/>
            <a:ext cx="2976281" cy="43195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А когда </a:t>
            </a:r>
            <a:r>
              <a:rPr lang="ru-RU" dirty="0"/>
              <a:t>в далёкие земли у берегов Тихого океана пришли русские первопроходцы, началась история российского Приморья</a:t>
            </a:r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smtClean="0"/>
              <a:t>Это </a:t>
            </a:r>
            <a:r>
              <a:rPr lang="ru-RU" dirty="0" err="1"/>
              <a:t>Онуфрий</a:t>
            </a:r>
            <a:r>
              <a:rPr lang="ru-RU" dirty="0"/>
              <a:t> Степанов со своим отрядом добрался до озера </a:t>
            </a:r>
            <a:r>
              <a:rPr lang="ru-RU" dirty="0" err="1"/>
              <a:t>Ханка</a:t>
            </a:r>
            <a:r>
              <a:rPr lang="ru-RU" dirty="0"/>
              <a:t>, с этого времени наш край вошёл во владения России.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793" y="1556792"/>
            <a:ext cx="5656776" cy="36937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5466398"/>
            <a:ext cx="86233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200" dirty="0">
                <a:solidFill>
                  <a:srgbClr val="59B0B9">
                    <a:lumMod val="75000"/>
                  </a:srgbClr>
                </a:solidFill>
              </a:rPr>
              <a:t>Путешествуя по удивительной Уссурийской тайге, плавая по рекам и морским бухтам и заливам, русские путешественники обратили внимание на несметные богатства этого края.</a:t>
            </a:r>
          </a:p>
        </p:txBody>
      </p:sp>
    </p:spTree>
    <p:extLst>
      <p:ext uri="{BB962C8B-B14F-4D97-AF65-F5344CB8AC3E}">
        <p14:creationId xmlns:p14="http://schemas.microsoft.com/office/powerpoint/2010/main" val="3267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0528" y="7729"/>
            <a:ext cx="6624736" cy="864096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</a:rPr>
              <a:t>История Приморья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-1" y="1301007"/>
            <a:ext cx="3316083" cy="43195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/>
              <a:t>Когда приморская земля была объявлена открытой для заселения, сюда из центральной России потянулись обозы с военными, казаками, крестьянами, каторжными и ссыльными. Люди начали осваивать приморские земли: строить дома, заниматься сельским хозяйством, </a:t>
            </a:r>
            <a:r>
              <a:rPr lang="ru-RU" sz="2200" dirty="0" smtClean="0"/>
              <a:t>лесозаготовками.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35" t="4687" r="15831" b="9375"/>
          <a:stretch/>
        </p:blipFill>
        <p:spPr>
          <a:xfrm>
            <a:off x="3316083" y="1592350"/>
            <a:ext cx="5688632" cy="39604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95" y="5925621"/>
            <a:ext cx="8802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59B0B9">
                    <a:lumMod val="75000"/>
                  </a:srgbClr>
                </a:solidFill>
              </a:rPr>
              <a:t>В </a:t>
            </a:r>
            <a:r>
              <a:rPr lang="ru-RU" sz="2200" dirty="0">
                <a:solidFill>
                  <a:srgbClr val="59B0B9">
                    <a:lumMod val="75000"/>
                  </a:srgbClr>
                </a:solidFill>
              </a:rPr>
              <a:t>недрах этого края были найдены различные </a:t>
            </a:r>
            <a:r>
              <a:rPr lang="ru-RU" sz="2200" dirty="0" smtClean="0">
                <a:solidFill>
                  <a:srgbClr val="59B0B9">
                    <a:lumMod val="75000"/>
                  </a:srgbClr>
                </a:solidFill>
              </a:rPr>
              <a:t>полезные ископаемые</a:t>
            </a:r>
            <a:r>
              <a:rPr lang="ru-RU" sz="2200" dirty="0">
                <a:solidFill>
                  <a:srgbClr val="59B0B9">
                    <a:lumMod val="75000"/>
                  </a:srgbClr>
                </a:solidFill>
              </a:rPr>
              <a:t>, которые тоже начали осваиваться людьми</a:t>
            </a:r>
            <a:r>
              <a:rPr lang="ru-RU" sz="2400" dirty="0">
                <a:solidFill>
                  <a:srgbClr val="59B0B9">
                    <a:lumMod val="75000"/>
                  </a:srgbClr>
                </a:solidFill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247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80528" y="7729"/>
            <a:ext cx="6624736" cy="864096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</a:rPr>
              <a:t>История Приморья</a:t>
            </a:r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79512" y="1556792"/>
            <a:ext cx="3600400" cy="43195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Когда в Приморье появились русские первопроходцы, они нашли небольшие селения, в которых </a:t>
            </a:r>
            <a:r>
              <a:rPr lang="ru-RU" dirty="0" smtClean="0"/>
              <a:t>жили удэгейцы, </a:t>
            </a:r>
            <a:r>
              <a:rPr lang="ru-RU" dirty="0"/>
              <a:t>орочи, </a:t>
            </a:r>
            <a:r>
              <a:rPr lang="ru-RU" dirty="0" smtClean="0"/>
              <a:t>ненцы, тазы. </a:t>
            </a:r>
            <a:r>
              <a:rPr lang="ru-RU" dirty="0"/>
              <a:t>Сейчас коренных жителей Приморья осталось очень мало, их называют малыми народностями.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144" y="1556792"/>
            <a:ext cx="5352977" cy="3727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5492205"/>
            <a:ext cx="85709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800" dirty="0">
                <a:solidFill>
                  <a:srgbClr val="59B0B9">
                    <a:lumMod val="75000"/>
                  </a:srgbClr>
                </a:solidFill>
              </a:rPr>
              <a:t>Главные занятия коренных народностей – это охота и рыбалка.</a:t>
            </a:r>
          </a:p>
        </p:txBody>
      </p:sp>
    </p:spTree>
    <p:extLst>
      <p:ext uri="{BB962C8B-B14F-4D97-AF65-F5344CB8AC3E}">
        <p14:creationId xmlns:p14="http://schemas.microsoft.com/office/powerpoint/2010/main" val="475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540568" y="-243408"/>
            <a:ext cx="6624736" cy="1360836"/>
          </a:xfrm>
        </p:spPr>
        <p:txBody>
          <a:bodyPr/>
          <a:lstStyle/>
          <a:p>
            <a:r>
              <a:rPr lang="ru-RU" dirty="0" smtClean="0"/>
              <a:t>Вопрос № 1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251520" y="1772816"/>
            <a:ext cx="8713788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Ребята, вы прекрасно знаете, что каждое государство имеет свою </a:t>
            </a:r>
            <a:r>
              <a:rPr lang="ru-RU" sz="2400" dirty="0" smtClean="0"/>
              <a:t>символику: </a:t>
            </a:r>
            <a:r>
              <a:rPr lang="ru-RU" sz="2400" dirty="0"/>
              <a:t>г</a:t>
            </a:r>
            <a:r>
              <a:rPr lang="ru-RU" sz="2400" dirty="0" smtClean="0"/>
              <a:t>ерб, флаг и гимн. Вспомните, как выглядит герб Приморского края?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286" y="3252359"/>
            <a:ext cx="2304256" cy="2852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3236350"/>
            <a:ext cx="2377084" cy="28822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239591"/>
            <a:ext cx="235428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30434 -0.003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107504" y="1340768"/>
            <a:ext cx="2520280" cy="5400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Наш край рай </a:t>
            </a:r>
            <a:r>
              <a:rPr lang="ru-RU" sz="2400" dirty="0"/>
              <a:t>расположен на востоке </a:t>
            </a:r>
            <a:r>
              <a:rPr lang="ru-RU" sz="2400" dirty="0" smtClean="0"/>
              <a:t>страны. </a:t>
            </a:r>
            <a:r>
              <a:rPr lang="ru-RU" sz="2400" dirty="0"/>
              <a:t>На юге и востоке он омывается Японским морем, на севере граничит с Хабаровским краем, на западе –с Китаем и Северной Кореей. </a:t>
            </a:r>
            <a:r>
              <a:rPr lang="ru-RU" sz="2400" dirty="0" smtClean="0"/>
              <a:t>Столица – город Владивосток </a:t>
            </a:r>
            <a:r>
              <a:rPr lang="ru-RU" sz="2400" dirty="0"/>
              <a:t>Самый крупный город не только в крае, но и на Дальнем Востоке.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916832"/>
            <a:ext cx="615109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612576" y="-243408"/>
            <a:ext cx="6624736" cy="1360836"/>
          </a:xfrm>
        </p:spPr>
        <p:txBody>
          <a:bodyPr/>
          <a:lstStyle/>
          <a:p>
            <a:r>
              <a:rPr lang="ru-RU" dirty="0" smtClean="0"/>
              <a:t>Вопрос № 2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24103" y="1556792"/>
            <a:ext cx="8713788" cy="935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Почему наш край называется Приморский?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7" y="2157196"/>
            <a:ext cx="6861309" cy="45841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132856"/>
            <a:ext cx="6861308" cy="46085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2024472"/>
            <a:ext cx="20162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9B0B9">
                    <a:lumMod val="75000"/>
                  </a:srgbClr>
                </a:solidFill>
              </a:rPr>
              <a:t>Наш край это земля при море. Отсюда и название – Приморский.  Берега края омываются водами Японского моря.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83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f3a4d2c1d263184a7e953993b8965a47823fb3"/>
</p:tagLst>
</file>

<file path=ppt/theme/theme1.xml><?xml version="1.0" encoding="utf-8"?>
<a:theme xmlns:a="http://schemas.openxmlformats.org/drawingml/2006/main" name="Тема Office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861</Words>
  <Application>Microsoft Office PowerPoint</Application>
  <PresentationFormat>Экран (4:3)</PresentationFormat>
  <Paragraphs>71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 «Путешествие по родному краю»</vt:lpstr>
      <vt:lpstr>История Приморья</vt:lpstr>
      <vt:lpstr>История Приморья</vt:lpstr>
      <vt:lpstr>История Приморья</vt:lpstr>
      <vt:lpstr>История Приморья</vt:lpstr>
      <vt:lpstr>История Приморья</vt:lpstr>
      <vt:lpstr>Вопрос № 1</vt:lpstr>
      <vt:lpstr>Презентация PowerPoint</vt:lpstr>
      <vt:lpstr>Вопрос № 2</vt:lpstr>
      <vt:lpstr>Вопрос № 3.</vt:lpstr>
      <vt:lpstr>Презентация PowerPoint</vt:lpstr>
      <vt:lpstr>Вопрос № 4.</vt:lpstr>
      <vt:lpstr>Вопрос № 5.</vt:lpstr>
      <vt:lpstr>Дальневосточный леопард</vt:lpstr>
      <vt:lpstr>Вопрос № 6 .</vt:lpstr>
      <vt:lpstr>Вопрос № 7.</vt:lpstr>
      <vt:lpstr>Вопрос № 8.</vt:lpstr>
      <vt:lpstr>Презентация PowerPoint</vt:lpstr>
      <vt:lpstr>Вопрос № 9.</vt:lpstr>
      <vt:lpstr>Вопрос № 10 .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родному краю</dc:title>
  <dc:creator>Чернышова Олена</dc:creator>
  <dc:description>Шаблон презентации с сайта https://presentation-creation.ru/</dc:description>
  <cp:lastModifiedBy>RePack by Diakov</cp:lastModifiedBy>
  <cp:revision>484</cp:revision>
  <dcterms:created xsi:type="dcterms:W3CDTF">2018-02-25T09:09:03Z</dcterms:created>
  <dcterms:modified xsi:type="dcterms:W3CDTF">2020-09-02T04:09:43Z</dcterms:modified>
</cp:coreProperties>
</file>